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4" r:id="rId1"/>
  </p:sldMasterIdLst>
  <p:notesMasterIdLst>
    <p:notesMasterId r:id="rId3"/>
  </p:notesMasterIdLst>
  <p:sldIdLst>
    <p:sldId id="256" r:id="rId2"/>
  </p:sldIdLst>
  <p:sldSz cx="43891200" cy="32918400"/>
  <p:notesSz cx="6858000" cy="9144000"/>
  <p:embeddedFontLst>
    <p:embeddedFont>
      <p:font typeface="Century Gothic" panose="020B0502020202020204" pitchFamily="34" charset="0"/>
      <p:regular r:id="rId4"/>
      <p:bold r:id="rId5"/>
      <p:italic r:id="rId6"/>
      <p:boldItalic r:id="rId7"/>
    </p:embeddedFont>
    <p:embeddedFont>
      <p:font typeface="Lato" panose="020F0502020204030203" pitchFamily="34" charset="0"/>
      <p:regular r:id="rId8"/>
      <p:bold r:id="rId9"/>
      <p:italic r:id="rId10"/>
      <p:boldItalic r:id="rId11"/>
    </p:embeddedFont>
    <p:embeddedFont>
      <p:font typeface="Trebuchet MS" panose="020B0603020202020204" pitchFamily="34" charset="0"/>
      <p:regular r:id="rId12"/>
      <p:bold r:id="rId13"/>
      <p:italic r:id="rId14"/>
      <p:boldItalic r:id="rId15"/>
    </p:embeddedFont>
    <p:embeddedFont>
      <p:font typeface="Wingdings 3" panose="05040102010807070707" pitchFamily="18" charset="2"/>
      <p:regular r:id="rId16"/>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581">
          <p15:clr>
            <a:srgbClr val="A4A3A4"/>
          </p15:clr>
        </p15:guide>
        <p15:guide id="6" pos="27069">
          <p15:clr>
            <a:srgbClr val="A4A3A4"/>
          </p15:clr>
        </p15:guide>
        <p15:guide id="7" pos="281">
          <p15:clr>
            <a:srgbClr val="A4A3A4"/>
          </p15:clr>
        </p15:guide>
        <p15:guide id="8" pos="2736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gBTmAFAHY7pa8NB5lz/+vQr9rbT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5" d="100"/>
          <a:sy n="25" d="100"/>
        </p:scale>
        <p:origin x="528" y="120"/>
      </p:cViewPr>
      <p:guideLst>
        <p:guide orient="horz" pos="3318"/>
        <p:guide orient="horz" pos="288"/>
        <p:guide orient="horz" pos="20160"/>
        <p:guide orient="horz"/>
        <p:guide pos="581"/>
        <p:guide pos="27069"/>
        <p:guide pos="281"/>
        <p:guide pos="27369"/>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font" Target="fonts/font10.fntdata"/><Relationship Id="rId18" Type="http://schemas.openxmlformats.org/officeDocument/2006/relationships/presProps" Target="presProps.xml"/><Relationship Id="rId3" Type="http://schemas.openxmlformats.org/officeDocument/2006/relationships/notesMaster" Target="notesMasters/notesMaster1.xml"/><Relationship Id="rId21" Type="http://schemas.openxmlformats.org/officeDocument/2006/relationships/tableStyles" Target="tableStyles.xml"/><Relationship Id="rId7" Type="http://schemas.openxmlformats.org/officeDocument/2006/relationships/font" Target="fonts/font4.fntdata"/><Relationship Id="rId12" Type="http://schemas.openxmlformats.org/officeDocument/2006/relationships/font" Target="fonts/font9.fntdata"/><Relationship Id="rId17" Type="http://customschemas.google.com/relationships/presentationmetadata" Target="metadata"/><Relationship Id="rId2" Type="http://schemas.openxmlformats.org/officeDocument/2006/relationships/slide" Target="slides/slide1.xml"/><Relationship Id="rId16" Type="http://schemas.openxmlformats.org/officeDocument/2006/relationships/font" Target="fonts/font13.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font" Target="fonts/font12.fntdata"/><Relationship Id="rId10" Type="http://schemas.openxmlformats.org/officeDocument/2006/relationships/font" Target="fonts/font7.fntdata"/><Relationship Id="rId19" Type="http://schemas.openxmlformats.org/officeDocument/2006/relationships/viewProps" Target="viewProps.xml"/><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font" Target="fonts/font1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6" name="Google Shape;10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9323599" y="12070087"/>
            <a:ext cx="31682165" cy="10861349"/>
          </a:xfrm>
        </p:spPr>
        <p:txBody>
          <a:bodyPr anchor="b">
            <a:normAutofit/>
          </a:bodyPr>
          <a:lstStyle>
            <a:lvl1pPr>
              <a:defRPr sz="2592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9323599" y="22931427"/>
            <a:ext cx="31682165" cy="5406158"/>
          </a:xfrm>
        </p:spPr>
        <p:txBody>
          <a:bodyPr anchor="t"/>
          <a:lstStyle>
            <a:lvl1pPr marL="0" indent="0" algn="l">
              <a:buNone/>
              <a:defRPr>
                <a:solidFill>
                  <a:schemeClr val="tx1">
                    <a:lumMod val="65000"/>
                    <a:lumOff val="3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DDAE7787-4FF6-4254-8A4A-E8F7688C5379}"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152249" y="20741561"/>
            <a:ext cx="6698270" cy="3752549"/>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2032003" y="21741799"/>
            <a:ext cx="2807894" cy="1752600"/>
          </a:xfrm>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2741948701"/>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23594" y="2926080"/>
            <a:ext cx="31641528" cy="14961792"/>
          </a:xfrm>
        </p:spPr>
        <p:txBody>
          <a:bodyPr anchor="ctr">
            <a:normAutofit/>
          </a:bodyPr>
          <a:lstStyle>
            <a:lvl1pPr algn="l">
              <a:defRPr sz="2304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323594" y="20899421"/>
            <a:ext cx="31641528" cy="7468147"/>
          </a:xfrm>
        </p:spPr>
        <p:txBody>
          <a:bodyPr anchor="ctr">
            <a:normAutofit/>
          </a:bodyPr>
          <a:lstStyle>
            <a:lvl1pPr marL="0" indent="0" algn="l">
              <a:buNone/>
              <a:defRPr sz="8640">
                <a:solidFill>
                  <a:schemeClr val="tx1">
                    <a:lumMod val="65000"/>
                    <a:lumOff val="35000"/>
                  </a:schemeClr>
                </a:solidFill>
              </a:defRPr>
            </a:lvl1pPr>
            <a:lvl2pPr marL="2194560" indent="0">
              <a:buNone/>
              <a:defRPr sz="864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DDAE7787-4FF6-4254-8A4A-E8F7688C5379}"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278" y="15199332"/>
            <a:ext cx="6520109" cy="243842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2453895" y="15571874"/>
            <a:ext cx="2807894" cy="1752600"/>
          </a:xfrm>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409433785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0502993" y="2926080"/>
            <a:ext cx="29326018" cy="13898880"/>
          </a:xfrm>
        </p:spPr>
        <p:txBody>
          <a:bodyPr anchor="ctr">
            <a:normAutofit/>
          </a:bodyPr>
          <a:lstStyle>
            <a:lvl1pPr algn="l">
              <a:defRPr sz="2304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11596666" y="16824960"/>
            <a:ext cx="27138662" cy="1828800"/>
          </a:xfrm>
        </p:spPr>
        <p:txBody>
          <a:bodyPr anchor="ctr">
            <a:noAutofit/>
          </a:bodyPr>
          <a:lstStyle>
            <a:lvl1pPr marL="0" indent="0">
              <a:buFontTx/>
              <a:buNone/>
              <a:defRPr sz="7680">
                <a:solidFill>
                  <a:schemeClr val="tx1">
                    <a:lumMod val="50000"/>
                    <a:lumOff val="50000"/>
                  </a:schemeClr>
                </a:solidFill>
              </a:defRPr>
            </a:lvl1pPr>
            <a:lvl2pPr marL="2194560" indent="0">
              <a:buFontTx/>
              <a:buNone/>
              <a:defRPr/>
            </a:lvl2pPr>
            <a:lvl3pPr marL="4389120" indent="0">
              <a:buFontTx/>
              <a:buNone/>
              <a:defRPr/>
            </a:lvl3pPr>
            <a:lvl4pPr marL="6583680" indent="0">
              <a:buFontTx/>
              <a:buNone/>
              <a:defRPr/>
            </a:lvl4pPr>
            <a:lvl5pPr marL="877824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9323594" y="20899421"/>
            <a:ext cx="31641528" cy="7468147"/>
          </a:xfrm>
        </p:spPr>
        <p:txBody>
          <a:bodyPr anchor="ctr">
            <a:normAutofit/>
          </a:bodyPr>
          <a:lstStyle>
            <a:lvl1pPr marL="0" indent="0" algn="l">
              <a:buNone/>
              <a:defRPr sz="8640">
                <a:solidFill>
                  <a:schemeClr val="tx1">
                    <a:lumMod val="65000"/>
                    <a:lumOff val="35000"/>
                  </a:schemeClr>
                </a:solidFill>
              </a:defRPr>
            </a:lvl1pPr>
            <a:lvl2pPr marL="2194560" indent="0">
              <a:buNone/>
              <a:defRPr sz="864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DDAE7787-4FF6-4254-8A4A-E8F7688C5379}"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278" y="15199332"/>
            <a:ext cx="6520109" cy="243842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2453895" y="15571874"/>
            <a:ext cx="2807894" cy="1752600"/>
          </a:xfrm>
        </p:spPr>
        <p:txBody>
          <a:bodyPr/>
          <a:lstStyle/>
          <a:p>
            <a:pPr marL="0" lvl="0" indent="0" algn="r" rtl="0">
              <a:spcBef>
                <a:spcPts val="0"/>
              </a:spcBef>
              <a:spcAft>
                <a:spcPts val="0"/>
              </a:spcAft>
              <a:buNone/>
            </a:pPr>
            <a:fld id="{00000000-1234-1234-1234-123412341234}" type="slidenum">
              <a:rPr lang="en-US" smtClean="0"/>
              <a:t>‹Nº›</a:t>
            </a:fld>
            <a:endParaRPr lang="en-US"/>
          </a:p>
        </p:txBody>
      </p:sp>
      <p:sp>
        <p:nvSpPr>
          <p:cNvPr id="14" name="TextBox 13"/>
          <p:cNvSpPr txBox="1"/>
          <p:nvPr/>
        </p:nvSpPr>
        <p:spPr>
          <a:xfrm>
            <a:off x="8679919" y="3110424"/>
            <a:ext cx="2195131" cy="2806925"/>
          </a:xfrm>
          <a:prstGeom prst="rect">
            <a:avLst/>
          </a:prstGeom>
        </p:spPr>
        <p:txBody>
          <a:bodyPr vert="horz" lIns="438912" tIns="219456" rIns="438912" bIns="219456" rtlCol="0" anchor="ctr">
            <a:noAutofit/>
          </a:bodyPr>
          <a:lstStyle/>
          <a:p>
            <a:pPr lvl="0"/>
            <a:r>
              <a:rPr lang="en-US" sz="38400" baseline="0" dirty="0">
                <a:ln w="3175" cmpd="sng">
                  <a:noFill/>
                </a:ln>
                <a:solidFill>
                  <a:schemeClr val="accent1"/>
                </a:solidFill>
                <a:effectLst/>
                <a:latin typeface="Arial"/>
              </a:rPr>
              <a:t>“</a:t>
            </a:r>
          </a:p>
        </p:txBody>
      </p:sp>
      <p:sp>
        <p:nvSpPr>
          <p:cNvPr id="15" name="TextBox 14"/>
          <p:cNvSpPr txBox="1"/>
          <p:nvPr/>
        </p:nvSpPr>
        <p:spPr>
          <a:xfrm>
            <a:off x="39213761" y="13945469"/>
            <a:ext cx="2195131" cy="2806925"/>
          </a:xfrm>
          <a:prstGeom prst="rect">
            <a:avLst/>
          </a:prstGeom>
        </p:spPr>
        <p:txBody>
          <a:bodyPr vert="horz" lIns="438912" tIns="219456" rIns="438912" bIns="219456" rtlCol="0" anchor="ctr">
            <a:noAutofit/>
          </a:bodyPr>
          <a:lstStyle/>
          <a:p>
            <a:pPr lvl="0"/>
            <a:r>
              <a:rPr lang="en-US" sz="384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8184926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9323594" y="11704327"/>
            <a:ext cx="31641528" cy="13079256"/>
          </a:xfrm>
        </p:spPr>
        <p:txBody>
          <a:bodyPr anchor="b">
            <a:normAutofit/>
          </a:bodyPr>
          <a:lstStyle>
            <a:lvl1pPr algn="l">
              <a:defRPr sz="2304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9323594" y="24871680"/>
            <a:ext cx="31641528" cy="3502186"/>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DDAE7787-4FF6-4254-8A4A-E8F7688C5379}"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278" y="23571170"/>
            <a:ext cx="6520109" cy="243842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2453895" y="23918825"/>
            <a:ext cx="2807894" cy="1752600"/>
          </a:xfrm>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116437526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3" name="Title 1"/>
          <p:cNvSpPr>
            <a:spLocks noGrp="1"/>
          </p:cNvSpPr>
          <p:nvPr>
            <p:ph type="title"/>
          </p:nvPr>
        </p:nvSpPr>
        <p:spPr>
          <a:xfrm>
            <a:off x="10502993" y="2926080"/>
            <a:ext cx="29326018" cy="13898880"/>
          </a:xfrm>
        </p:spPr>
        <p:txBody>
          <a:bodyPr anchor="ctr">
            <a:normAutofit/>
          </a:bodyPr>
          <a:lstStyle>
            <a:lvl1pPr algn="l">
              <a:defRPr sz="2304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9323592" y="20848320"/>
            <a:ext cx="32103802" cy="4023360"/>
          </a:xfrm>
        </p:spPr>
        <p:txBody>
          <a:bodyPr anchor="b">
            <a:noAutofit/>
          </a:bodyPr>
          <a:lstStyle>
            <a:lvl1pPr marL="0" indent="0">
              <a:buFontTx/>
              <a:buNone/>
              <a:defRPr sz="11520">
                <a:solidFill>
                  <a:schemeClr val="accent1"/>
                </a:solidFill>
              </a:defRPr>
            </a:lvl1pPr>
            <a:lvl2pPr marL="2194560" indent="0">
              <a:buFontTx/>
              <a:buNone/>
              <a:defRPr/>
            </a:lvl2pPr>
            <a:lvl3pPr marL="4389120" indent="0">
              <a:buFontTx/>
              <a:buNone/>
              <a:defRPr/>
            </a:lvl3pPr>
            <a:lvl4pPr marL="6583680" indent="0">
              <a:buFontTx/>
              <a:buNone/>
              <a:defRPr/>
            </a:lvl4pPr>
            <a:lvl5pPr marL="877824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9323592" y="24871680"/>
            <a:ext cx="32103802" cy="3502186"/>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DDAE7787-4FF6-4254-8A4A-E8F7688C5379}"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278" y="23571170"/>
            <a:ext cx="6520109" cy="243842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2453895" y="23918825"/>
            <a:ext cx="2807894" cy="1752600"/>
          </a:xfrm>
        </p:spPr>
        <p:txBody>
          <a:bodyPr/>
          <a:lstStyle/>
          <a:p>
            <a:pPr marL="0" lvl="0" indent="0" algn="r" rtl="0">
              <a:spcBef>
                <a:spcPts val="0"/>
              </a:spcBef>
              <a:spcAft>
                <a:spcPts val="0"/>
              </a:spcAft>
              <a:buNone/>
            </a:pPr>
            <a:fld id="{00000000-1234-1234-1234-123412341234}" type="slidenum">
              <a:rPr lang="en-US" smtClean="0"/>
              <a:t>‹Nº›</a:t>
            </a:fld>
            <a:endParaRPr lang="en-US"/>
          </a:p>
        </p:txBody>
      </p:sp>
      <p:sp>
        <p:nvSpPr>
          <p:cNvPr id="11" name="TextBox 10"/>
          <p:cNvSpPr txBox="1"/>
          <p:nvPr/>
        </p:nvSpPr>
        <p:spPr>
          <a:xfrm>
            <a:off x="8679919" y="3110424"/>
            <a:ext cx="2195131" cy="2806925"/>
          </a:xfrm>
          <a:prstGeom prst="rect">
            <a:avLst/>
          </a:prstGeom>
        </p:spPr>
        <p:txBody>
          <a:bodyPr vert="horz" lIns="438912" tIns="219456" rIns="438912" bIns="219456" rtlCol="0" anchor="ctr">
            <a:noAutofit/>
          </a:bodyPr>
          <a:lstStyle/>
          <a:p>
            <a:pPr lvl="0"/>
            <a:r>
              <a:rPr lang="en-US" sz="38400" baseline="0" dirty="0">
                <a:ln w="3175" cmpd="sng">
                  <a:noFill/>
                </a:ln>
                <a:solidFill>
                  <a:schemeClr val="accent1"/>
                </a:solidFill>
                <a:effectLst/>
                <a:latin typeface="Arial"/>
              </a:rPr>
              <a:t>“</a:t>
            </a:r>
          </a:p>
        </p:txBody>
      </p:sp>
      <p:sp>
        <p:nvSpPr>
          <p:cNvPr id="12" name="TextBox 11"/>
          <p:cNvSpPr txBox="1"/>
          <p:nvPr/>
        </p:nvSpPr>
        <p:spPr>
          <a:xfrm>
            <a:off x="39213761" y="13945469"/>
            <a:ext cx="2195131" cy="2806925"/>
          </a:xfrm>
          <a:prstGeom prst="rect">
            <a:avLst/>
          </a:prstGeom>
        </p:spPr>
        <p:txBody>
          <a:bodyPr vert="horz" lIns="438912" tIns="219456" rIns="438912" bIns="219456" rtlCol="0" anchor="ctr">
            <a:noAutofit/>
          </a:bodyPr>
          <a:lstStyle/>
          <a:p>
            <a:pPr lvl="0"/>
            <a:r>
              <a:rPr lang="en-US" sz="384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1018090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9323597" y="3011554"/>
            <a:ext cx="31641523" cy="13824096"/>
          </a:xfrm>
        </p:spPr>
        <p:txBody>
          <a:bodyPr anchor="ctr">
            <a:normAutofit/>
          </a:bodyPr>
          <a:lstStyle>
            <a:lvl1pPr algn="l">
              <a:defRPr sz="2304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9323594" y="20848320"/>
            <a:ext cx="31641528" cy="4023360"/>
          </a:xfrm>
        </p:spPr>
        <p:txBody>
          <a:bodyPr anchor="b">
            <a:noAutofit/>
          </a:bodyPr>
          <a:lstStyle>
            <a:lvl1pPr marL="0" indent="0">
              <a:buFontTx/>
              <a:buNone/>
              <a:defRPr sz="11520">
                <a:solidFill>
                  <a:schemeClr val="accent1"/>
                </a:solidFill>
              </a:defRPr>
            </a:lvl1pPr>
            <a:lvl2pPr marL="2194560" indent="0">
              <a:buFontTx/>
              <a:buNone/>
              <a:defRPr/>
            </a:lvl2pPr>
            <a:lvl3pPr marL="4389120" indent="0">
              <a:buFontTx/>
              <a:buNone/>
              <a:defRPr/>
            </a:lvl3pPr>
            <a:lvl4pPr marL="6583680" indent="0">
              <a:buFontTx/>
              <a:buNone/>
              <a:defRPr/>
            </a:lvl4pPr>
            <a:lvl5pPr marL="877824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9323594" y="24871680"/>
            <a:ext cx="31641528" cy="3502186"/>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DDAE7787-4FF6-4254-8A4A-E8F7688C5379}"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278" y="23571170"/>
            <a:ext cx="6520109" cy="243842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2453895" y="23918825"/>
            <a:ext cx="2807894" cy="1752600"/>
          </a:xfrm>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1020267683"/>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DAE7787-4FF6-4254-8A4A-E8F7688C5379}"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278" y="3413734"/>
            <a:ext cx="6520109" cy="243842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2110018321"/>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3016968" y="3011551"/>
            <a:ext cx="7949434" cy="25362322"/>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9323597" y="3011551"/>
            <a:ext cx="22638470" cy="25362322"/>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DAE7787-4FF6-4254-8A4A-E8F7688C5379}"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278" y="3413734"/>
            <a:ext cx="6520109" cy="243842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1427908868"/>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tandard 4 columns">
  <p:cSld name="Standard 4 columns">
    <p:spTree>
      <p:nvGrpSpPr>
        <p:cNvPr id="1" name="Shape 86"/>
        <p:cNvGrpSpPr/>
        <p:nvPr/>
      </p:nvGrpSpPr>
      <p:grpSpPr>
        <a:xfrm>
          <a:off x="0" y="0"/>
          <a:ext cx="0" cy="0"/>
          <a:chOff x="0" y="0"/>
          <a:chExt cx="0" cy="0"/>
        </a:xfrm>
      </p:grpSpPr>
      <p:sp>
        <p:nvSpPr>
          <p:cNvPr id="87" name="Google Shape;87;g2e856c48d07_0_84"/>
          <p:cNvSpPr txBox="1">
            <a:spLocks noGrp="1"/>
          </p:cNvSpPr>
          <p:nvPr>
            <p:ph type="body" idx="1"/>
          </p:nvPr>
        </p:nvSpPr>
        <p:spPr>
          <a:xfrm>
            <a:off x="459674" y="6378481"/>
            <a:ext cx="100569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88" name="Google Shape;88;g2e856c48d07_0_84"/>
          <p:cNvSpPr txBox="1">
            <a:spLocks noGrp="1"/>
          </p:cNvSpPr>
          <p:nvPr>
            <p:ph type="body" idx="2"/>
          </p:nvPr>
        </p:nvSpPr>
        <p:spPr>
          <a:xfrm>
            <a:off x="477827" y="5548749"/>
            <a:ext cx="100488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89" name="Google Shape;89;g2e856c48d07_0_84"/>
          <p:cNvSpPr txBox="1">
            <a:spLocks noGrp="1"/>
          </p:cNvSpPr>
          <p:nvPr>
            <p:ph type="body" idx="3"/>
          </p:nvPr>
        </p:nvSpPr>
        <p:spPr>
          <a:xfrm>
            <a:off x="477825" y="14212513"/>
            <a:ext cx="100506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0" name="Google Shape;90;g2e856c48d07_0_84"/>
          <p:cNvSpPr txBox="1">
            <a:spLocks noGrp="1"/>
          </p:cNvSpPr>
          <p:nvPr>
            <p:ph type="body" idx="4"/>
          </p:nvPr>
        </p:nvSpPr>
        <p:spPr>
          <a:xfrm>
            <a:off x="11460161" y="6378481"/>
            <a:ext cx="100488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1" name="Google Shape;91;g2e856c48d07_0_84"/>
          <p:cNvSpPr txBox="1">
            <a:spLocks noGrp="1"/>
          </p:cNvSpPr>
          <p:nvPr>
            <p:ph type="body" idx="5"/>
          </p:nvPr>
        </p:nvSpPr>
        <p:spPr>
          <a:xfrm>
            <a:off x="11460162" y="5548749"/>
            <a:ext cx="100488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2" name="Google Shape;92;g2e856c48d07_0_84"/>
          <p:cNvSpPr txBox="1">
            <a:spLocks noGrp="1"/>
          </p:cNvSpPr>
          <p:nvPr>
            <p:ph type="body" idx="6"/>
          </p:nvPr>
        </p:nvSpPr>
        <p:spPr>
          <a:xfrm>
            <a:off x="22448845" y="6378481"/>
            <a:ext cx="100488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3" name="Google Shape;93;g2e856c48d07_0_84"/>
          <p:cNvSpPr txBox="1">
            <a:spLocks noGrp="1"/>
          </p:cNvSpPr>
          <p:nvPr>
            <p:ph type="body" idx="7"/>
          </p:nvPr>
        </p:nvSpPr>
        <p:spPr>
          <a:xfrm>
            <a:off x="22440906" y="5548749"/>
            <a:ext cx="100584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4" name="Google Shape;94;g2e856c48d07_0_84"/>
          <p:cNvSpPr txBox="1">
            <a:spLocks noGrp="1"/>
          </p:cNvSpPr>
          <p:nvPr>
            <p:ph type="body" idx="8"/>
          </p:nvPr>
        </p:nvSpPr>
        <p:spPr>
          <a:xfrm>
            <a:off x="33422043" y="5548749"/>
            <a:ext cx="100470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5" name="Google Shape;95;g2e856c48d07_0_84"/>
          <p:cNvSpPr txBox="1">
            <a:spLocks noGrp="1"/>
          </p:cNvSpPr>
          <p:nvPr>
            <p:ph type="body" idx="9"/>
          </p:nvPr>
        </p:nvSpPr>
        <p:spPr>
          <a:xfrm>
            <a:off x="33422043" y="6378481"/>
            <a:ext cx="100470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6" name="Google Shape;96;g2e856c48d07_0_84"/>
          <p:cNvSpPr txBox="1">
            <a:spLocks noGrp="1"/>
          </p:cNvSpPr>
          <p:nvPr>
            <p:ph type="body" idx="13"/>
          </p:nvPr>
        </p:nvSpPr>
        <p:spPr>
          <a:xfrm>
            <a:off x="33422043" y="14272738"/>
            <a:ext cx="100470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7" name="Google Shape;97;g2e856c48d07_0_84"/>
          <p:cNvSpPr txBox="1">
            <a:spLocks noGrp="1"/>
          </p:cNvSpPr>
          <p:nvPr>
            <p:ph type="body" idx="14"/>
          </p:nvPr>
        </p:nvSpPr>
        <p:spPr>
          <a:xfrm>
            <a:off x="33422043" y="15011402"/>
            <a:ext cx="100521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8" name="Google Shape;98;g2e856c48d07_0_84"/>
          <p:cNvSpPr txBox="1">
            <a:spLocks noGrp="1"/>
          </p:cNvSpPr>
          <p:nvPr>
            <p:ph type="body" idx="15"/>
          </p:nvPr>
        </p:nvSpPr>
        <p:spPr>
          <a:xfrm>
            <a:off x="33422043" y="25679401"/>
            <a:ext cx="100470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9" name="Google Shape;99;g2e856c48d07_0_84"/>
          <p:cNvSpPr txBox="1">
            <a:spLocks noGrp="1"/>
          </p:cNvSpPr>
          <p:nvPr>
            <p:ph type="body" idx="16"/>
          </p:nvPr>
        </p:nvSpPr>
        <p:spPr>
          <a:xfrm>
            <a:off x="33422043" y="26433446"/>
            <a:ext cx="100521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0" name="Google Shape;100;g2e856c48d07_0_84"/>
          <p:cNvSpPr txBox="1">
            <a:spLocks noGrp="1"/>
          </p:cNvSpPr>
          <p:nvPr>
            <p:ph type="body" idx="17"/>
          </p:nvPr>
        </p:nvSpPr>
        <p:spPr>
          <a:xfrm>
            <a:off x="459674" y="14951552"/>
            <a:ext cx="100569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1" name="Google Shape;101;g2e856c48d07_0_84"/>
          <p:cNvSpPr txBox="1">
            <a:spLocks noGrp="1"/>
          </p:cNvSpPr>
          <p:nvPr>
            <p:ph type="body" idx="18"/>
          </p:nvPr>
        </p:nvSpPr>
        <p:spPr>
          <a:xfrm>
            <a:off x="5932593" y="3383947"/>
            <a:ext cx="31998900" cy="1280100"/>
          </a:xfrm>
          <a:prstGeom prst="rect">
            <a:avLst/>
          </a:prstGeom>
          <a:noFill/>
          <a:ln>
            <a:noFill/>
          </a:ln>
        </p:spPr>
        <p:txBody>
          <a:bodyPr spcFirstLastPara="1" wrap="square" lIns="438900" tIns="219450" rIns="438900" bIns="219450" anchor="t" anchorCtr="0">
            <a:normAutofit/>
          </a:bodyPr>
          <a:lstStyle>
            <a:lvl1pPr marL="457200" lvl="0" indent="-228600" algn="ctr" rtl="0">
              <a:spcBef>
                <a:spcPts val="1080"/>
              </a:spcBef>
              <a:spcAft>
                <a:spcPts val="0"/>
              </a:spcAft>
              <a:buClr>
                <a:srgbClr val="205867"/>
              </a:buClr>
              <a:buSzPts val="5400"/>
              <a:buFont typeface="Calibri"/>
              <a:buNone/>
              <a:defRPr sz="5400">
                <a:solidFill>
                  <a:srgbClr val="205867"/>
                </a:solidFill>
                <a:latin typeface="Calibri"/>
                <a:ea typeface="Calibri"/>
                <a:cs typeface="Calibri"/>
                <a:sym typeface="Calibri"/>
              </a:defRPr>
            </a:lvl1pPr>
            <a:lvl2pPr marL="914400" lvl="1" indent="-228600" algn="l" rtl="0">
              <a:spcBef>
                <a:spcPts val="6400"/>
              </a:spcBef>
              <a:spcAft>
                <a:spcPts val="0"/>
              </a:spcAft>
              <a:buClr>
                <a:schemeClr val="dk1"/>
              </a:buClr>
              <a:buSzPts val="7200"/>
              <a:buFont typeface="Calibri"/>
              <a:buNone/>
              <a:defRPr sz="7200"/>
            </a:lvl2pPr>
            <a:lvl3pPr marL="1371600" lvl="2" indent="-228600" algn="l" rtl="0">
              <a:spcBef>
                <a:spcPts val="6400"/>
              </a:spcBef>
              <a:spcAft>
                <a:spcPts val="0"/>
              </a:spcAft>
              <a:buClr>
                <a:schemeClr val="dk1"/>
              </a:buClr>
              <a:buSzPts val="7200"/>
              <a:buFont typeface="Calibri"/>
              <a:buNone/>
              <a:defRPr sz="7200"/>
            </a:lvl3pPr>
            <a:lvl4pPr marL="1828800" lvl="3" indent="-228600" algn="l" rtl="0">
              <a:spcBef>
                <a:spcPts val="6400"/>
              </a:spcBef>
              <a:spcAft>
                <a:spcPts val="0"/>
              </a:spcAft>
              <a:buClr>
                <a:schemeClr val="dk1"/>
              </a:buClr>
              <a:buSzPts val="7200"/>
              <a:buFont typeface="Calibri"/>
              <a:buNone/>
              <a:defRPr sz="7200"/>
            </a:lvl4pPr>
            <a:lvl5pPr marL="2286000" lvl="4" indent="-228600" algn="l" rtl="0">
              <a:spcBef>
                <a:spcPts val="6400"/>
              </a:spcBef>
              <a:spcAft>
                <a:spcPts val="0"/>
              </a:spcAft>
              <a:buClr>
                <a:schemeClr val="dk1"/>
              </a:buClr>
              <a:buSzPts val="7200"/>
              <a:buFont typeface="Calibri"/>
              <a:buNone/>
              <a:defRPr sz="7200"/>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2" name="Google Shape;102;g2e856c48d07_0_84"/>
          <p:cNvSpPr txBox="1">
            <a:spLocks noGrp="1"/>
          </p:cNvSpPr>
          <p:nvPr>
            <p:ph type="body" idx="19"/>
          </p:nvPr>
        </p:nvSpPr>
        <p:spPr>
          <a:xfrm>
            <a:off x="5932593" y="2103787"/>
            <a:ext cx="31998900" cy="1280100"/>
          </a:xfrm>
          <a:prstGeom prst="rect">
            <a:avLst/>
          </a:prstGeom>
          <a:noFill/>
          <a:ln>
            <a:noFill/>
          </a:ln>
        </p:spPr>
        <p:txBody>
          <a:bodyPr spcFirstLastPara="1" wrap="square" lIns="438900" tIns="219450" rIns="438900" bIns="219450" anchor="t" anchorCtr="1">
            <a:normAutofit/>
          </a:bodyPr>
          <a:lstStyle>
            <a:lvl1pPr marL="457200" lvl="0" indent="-228600" algn="ctr" rtl="0">
              <a:spcBef>
                <a:spcPts val="1600"/>
              </a:spcBef>
              <a:spcAft>
                <a:spcPts val="0"/>
              </a:spcAft>
              <a:buClr>
                <a:srgbClr val="205867"/>
              </a:buClr>
              <a:buSzPts val="8000"/>
              <a:buFont typeface="Calibri"/>
              <a:buNone/>
              <a:defRPr sz="8000">
                <a:solidFill>
                  <a:srgbClr val="205867"/>
                </a:solidFill>
                <a:latin typeface="Calibri"/>
                <a:ea typeface="Calibri"/>
                <a:cs typeface="Calibri"/>
                <a:sym typeface="Calibri"/>
              </a:defRPr>
            </a:lvl1pPr>
            <a:lvl2pPr marL="914400" lvl="1" indent="-228600" algn="l" rtl="0">
              <a:spcBef>
                <a:spcPts val="6400"/>
              </a:spcBef>
              <a:spcAft>
                <a:spcPts val="0"/>
              </a:spcAft>
              <a:buClr>
                <a:schemeClr val="dk1"/>
              </a:buClr>
              <a:buSzPts val="7200"/>
              <a:buFont typeface="Calibri"/>
              <a:buNone/>
              <a:defRPr sz="7200"/>
            </a:lvl2pPr>
            <a:lvl3pPr marL="1371600" lvl="2" indent="-228600" algn="l" rtl="0">
              <a:spcBef>
                <a:spcPts val="6400"/>
              </a:spcBef>
              <a:spcAft>
                <a:spcPts val="0"/>
              </a:spcAft>
              <a:buClr>
                <a:schemeClr val="dk1"/>
              </a:buClr>
              <a:buSzPts val="7200"/>
              <a:buFont typeface="Calibri"/>
              <a:buNone/>
              <a:defRPr sz="7200"/>
            </a:lvl3pPr>
            <a:lvl4pPr marL="1828800" lvl="3" indent="-228600" algn="l" rtl="0">
              <a:spcBef>
                <a:spcPts val="6400"/>
              </a:spcBef>
              <a:spcAft>
                <a:spcPts val="0"/>
              </a:spcAft>
              <a:buClr>
                <a:schemeClr val="dk1"/>
              </a:buClr>
              <a:buSzPts val="7200"/>
              <a:buFont typeface="Calibri"/>
              <a:buNone/>
              <a:defRPr sz="7200"/>
            </a:lvl4pPr>
            <a:lvl5pPr marL="2286000" lvl="4" indent="-228600" algn="l" rtl="0">
              <a:spcBef>
                <a:spcPts val="6400"/>
              </a:spcBef>
              <a:spcAft>
                <a:spcPts val="0"/>
              </a:spcAft>
              <a:buClr>
                <a:schemeClr val="dk1"/>
              </a:buClr>
              <a:buSzPts val="7200"/>
              <a:buFont typeface="Calibri"/>
              <a:buNone/>
              <a:defRPr sz="7200"/>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3" name="Google Shape;103;g2e856c48d07_0_84"/>
          <p:cNvSpPr txBox="1">
            <a:spLocks noGrp="1"/>
          </p:cNvSpPr>
          <p:nvPr>
            <p:ph type="body" idx="20"/>
          </p:nvPr>
        </p:nvSpPr>
        <p:spPr>
          <a:xfrm>
            <a:off x="5932593" y="465813"/>
            <a:ext cx="31998900" cy="1638000"/>
          </a:xfrm>
          <a:prstGeom prst="rect">
            <a:avLst/>
          </a:prstGeom>
          <a:noFill/>
          <a:ln>
            <a:noFill/>
          </a:ln>
        </p:spPr>
        <p:txBody>
          <a:bodyPr spcFirstLastPara="1" wrap="square" lIns="438900" tIns="219450" rIns="438900" bIns="219450" anchor="t" anchorCtr="1">
            <a:normAutofit/>
          </a:bodyPr>
          <a:lstStyle>
            <a:lvl1pPr marL="457200" lvl="0" indent="-228600" algn="ctr" rtl="0">
              <a:spcBef>
                <a:spcPts val="1920"/>
              </a:spcBef>
              <a:spcAft>
                <a:spcPts val="0"/>
              </a:spcAft>
              <a:buClr>
                <a:srgbClr val="205867"/>
              </a:buClr>
              <a:buSzPts val="9600"/>
              <a:buFont typeface="Calibri"/>
              <a:buNone/>
              <a:defRPr sz="9600" b="1">
                <a:solidFill>
                  <a:srgbClr val="205867"/>
                </a:solidFill>
                <a:latin typeface="Calibri"/>
                <a:ea typeface="Calibri"/>
                <a:cs typeface="Calibri"/>
                <a:sym typeface="Calibri"/>
              </a:defRPr>
            </a:lvl1pPr>
            <a:lvl2pPr marL="914400" lvl="1" indent="-228600" algn="l" rtl="0">
              <a:spcBef>
                <a:spcPts val="6400"/>
              </a:spcBef>
              <a:spcAft>
                <a:spcPts val="0"/>
              </a:spcAft>
              <a:buClr>
                <a:schemeClr val="dk1"/>
              </a:buClr>
              <a:buSzPts val="7200"/>
              <a:buFont typeface="Calibri"/>
              <a:buNone/>
              <a:defRPr sz="7200"/>
            </a:lvl2pPr>
            <a:lvl3pPr marL="1371600" lvl="2" indent="-228600" algn="l" rtl="0">
              <a:spcBef>
                <a:spcPts val="6400"/>
              </a:spcBef>
              <a:spcAft>
                <a:spcPts val="0"/>
              </a:spcAft>
              <a:buClr>
                <a:schemeClr val="dk1"/>
              </a:buClr>
              <a:buSzPts val="7200"/>
              <a:buFont typeface="Calibri"/>
              <a:buNone/>
              <a:defRPr sz="7200"/>
            </a:lvl3pPr>
            <a:lvl4pPr marL="1828800" lvl="3" indent="-228600" algn="l" rtl="0">
              <a:spcBef>
                <a:spcPts val="6400"/>
              </a:spcBef>
              <a:spcAft>
                <a:spcPts val="0"/>
              </a:spcAft>
              <a:buClr>
                <a:schemeClr val="dk1"/>
              </a:buClr>
              <a:buSzPts val="7200"/>
              <a:buFont typeface="Calibri"/>
              <a:buNone/>
              <a:defRPr sz="7200"/>
            </a:lvl4pPr>
            <a:lvl5pPr marL="2286000" lvl="4" indent="-228600" algn="l" rtl="0">
              <a:spcBef>
                <a:spcPts val="6400"/>
              </a:spcBef>
              <a:spcAft>
                <a:spcPts val="0"/>
              </a:spcAft>
              <a:buClr>
                <a:schemeClr val="dk1"/>
              </a:buClr>
              <a:buSzPts val="7200"/>
              <a:buFont typeface="Calibri"/>
              <a:buNone/>
              <a:defRPr sz="7200"/>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Tree>
    <p:extLst>
      <p:ext uri="{BB962C8B-B14F-4D97-AF65-F5344CB8AC3E}">
        <p14:creationId xmlns:p14="http://schemas.microsoft.com/office/powerpoint/2010/main" val="1825686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9336967" y="2995728"/>
            <a:ext cx="31628155" cy="6148272"/>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9323594" y="10241280"/>
            <a:ext cx="31641528" cy="1813258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DAE7787-4FF6-4254-8A4A-E8F7688C5379}"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278" y="3413734"/>
            <a:ext cx="6520109" cy="243842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423998400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9323594" y="9957898"/>
            <a:ext cx="31641528" cy="7050240"/>
          </a:xfrm>
        </p:spPr>
        <p:txBody>
          <a:bodyPr anchor="b"/>
          <a:lstStyle>
            <a:lvl1pPr algn="l">
              <a:defRPr sz="192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323594" y="17190720"/>
            <a:ext cx="31641528" cy="4129920"/>
          </a:xfrm>
        </p:spPr>
        <p:txBody>
          <a:bodyPr anchor="t"/>
          <a:lstStyle>
            <a:lvl1pPr marL="0" indent="0" algn="l">
              <a:buNone/>
              <a:defRPr sz="9600">
                <a:solidFill>
                  <a:schemeClr val="tx1">
                    <a:lumMod val="65000"/>
                    <a:lumOff val="35000"/>
                  </a:schemeClr>
                </a:solidFill>
              </a:defRPr>
            </a:lvl1pPr>
            <a:lvl2pPr marL="2194560" indent="0">
              <a:buNone/>
              <a:defRPr sz="864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DDAE7787-4FF6-4254-8A4A-E8F7688C5379}"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278" y="15199332"/>
            <a:ext cx="6520109" cy="243842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2453895" y="15571874"/>
            <a:ext cx="2807894" cy="1752600"/>
          </a:xfrm>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533985480"/>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9323599" y="10256191"/>
            <a:ext cx="15348149" cy="18083506"/>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25619076" y="10256191"/>
            <a:ext cx="15346046" cy="18083506"/>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DDAE7787-4FF6-4254-8A4A-E8F7688C5379}"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278" y="3413734"/>
            <a:ext cx="6520109" cy="243842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2453895" y="3781361"/>
            <a:ext cx="2807894" cy="1752600"/>
          </a:xfrm>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2278843855"/>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873690" y="10687805"/>
            <a:ext cx="13798061" cy="2766058"/>
          </a:xfrm>
        </p:spPr>
        <p:txBody>
          <a:bodyPr anchor="b">
            <a:noAutofit/>
          </a:bodyPr>
          <a:lstStyle>
            <a:lvl1pPr marL="0" indent="0">
              <a:buNone/>
              <a:defRPr sz="11520" b="0"/>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l-GR"/>
              <a:t>Στυλ κειμένου υποδείγματος</a:t>
            </a:r>
          </a:p>
        </p:txBody>
      </p:sp>
      <p:sp>
        <p:nvSpPr>
          <p:cNvPr id="4" name="Content Placeholder 3"/>
          <p:cNvSpPr>
            <a:spLocks noGrp="1"/>
          </p:cNvSpPr>
          <p:nvPr>
            <p:ph sz="half" idx="2"/>
          </p:nvPr>
        </p:nvSpPr>
        <p:spPr>
          <a:xfrm>
            <a:off x="9323592" y="13453865"/>
            <a:ext cx="15348154" cy="14907374"/>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27149542" y="10672310"/>
            <a:ext cx="13791547" cy="2766058"/>
          </a:xfrm>
        </p:spPr>
        <p:txBody>
          <a:bodyPr anchor="b">
            <a:noAutofit/>
          </a:bodyPr>
          <a:lstStyle>
            <a:lvl1pPr marL="0" indent="0">
              <a:buNone/>
              <a:defRPr sz="11520" b="0"/>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l-GR"/>
              <a:t>Στυλ κειμένου υποδείγματος</a:t>
            </a:r>
          </a:p>
        </p:txBody>
      </p:sp>
      <p:sp>
        <p:nvSpPr>
          <p:cNvPr id="6" name="Content Placeholder 5"/>
          <p:cNvSpPr>
            <a:spLocks noGrp="1"/>
          </p:cNvSpPr>
          <p:nvPr>
            <p:ph sz="quarter" idx="4"/>
          </p:nvPr>
        </p:nvSpPr>
        <p:spPr>
          <a:xfrm>
            <a:off x="25601832" y="13438371"/>
            <a:ext cx="15339264" cy="14907374"/>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DDAE7787-4FF6-4254-8A4A-E8F7688C5379}" type="datetimeFigureOut">
              <a:rPr lang="en-US" smtClean="0"/>
              <a:t>7/7/2025</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278" y="3413734"/>
            <a:ext cx="6520109" cy="243842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2453895" y="3781361"/>
            <a:ext cx="2807894" cy="1752600"/>
          </a:xfrm>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284863396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9336960" y="2995728"/>
            <a:ext cx="31628160" cy="6148272"/>
          </a:xfrm>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DDAE7787-4FF6-4254-8A4A-E8F7688C5379}" type="datetimeFigureOut">
              <a:rPr lang="en-US" smtClean="0"/>
              <a:t>7/7/2025</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278" y="3413734"/>
            <a:ext cx="6520109" cy="243842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932611629"/>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AE7787-4FF6-4254-8A4A-E8F7688C5379}" type="datetimeFigureOut">
              <a:rPr lang="en-US" smtClean="0"/>
              <a:t>7/7/2025</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278" y="3413734"/>
            <a:ext cx="6520109" cy="243842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841384575"/>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23592" y="2141222"/>
            <a:ext cx="12622003" cy="4686298"/>
          </a:xfrm>
        </p:spPr>
        <p:txBody>
          <a:bodyPr anchor="b"/>
          <a:lstStyle>
            <a:lvl1pPr algn="l">
              <a:defRPr sz="96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2768771" y="2141230"/>
            <a:ext cx="18196349" cy="25991822"/>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9323592" y="7673342"/>
            <a:ext cx="12622003" cy="20459693"/>
          </a:xfrm>
        </p:spPr>
        <p:txBody>
          <a:bodyPr/>
          <a:lstStyle>
            <a:lvl1pPr marL="0" indent="0">
              <a:buNone/>
              <a:defRPr sz="672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DDAE7787-4FF6-4254-8A4A-E8F7688C5379}"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278" y="3413734"/>
            <a:ext cx="6520109" cy="243842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689808618"/>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23594" y="23042880"/>
            <a:ext cx="31641528" cy="2720342"/>
          </a:xfrm>
        </p:spPr>
        <p:txBody>
          <a:bodyPr anchor="b">
            <a:normAutofit/>
          </a:bodyPr>
          <a:lstStyle>
            <a:lvl1pPr algn="l">
              <a:defRPr sz="1152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9323594" y="3047832"/>
            <a:ext cx="31641528" cy="18503856"/>
          </a:xfrm>
        </p:spPr>
        <p:txBody>
          <a:bodyPr anchor="t">
            <a:normAutofit/>
          </a:bodyPr>
          <a:lstStyle>
            <a:lvl1pPr marL="0" indent="0" algn="ctr">
              <a:buNone/>
              <a:defRPr sz="7680"/>
            </a:lvl1pPr>
            <a:lvl2pPr marL="2194560" indent="0">
              <a:buNone/>
              <a:defRPr sz="7680"/>
            </a:lvl2pPr>
            <a:lvl3pPr marL="4389120" indent="0">
              <a:buNone/>
              <a:defRPr sz="7680"/>
            </a:lvl3pPr>
            <a:lvl4pPr marL="6583680" indent="0">
              <a:buNone/>
              <a:defRPr sz="7680"/>
            </a:lvl4pPr>
            <a:lvl5pPr marL="8778240" indent="0">
              <a:buNone/>
              <a:defRPr sz="7680"/>
            </a:lvl5pPr>
            <a:lvl6pPr marL="10972800" indent="0">
              <a:buNone/>
              <a:defRPr sz="7680"/>
            </a:lvl6pPr>
            <a:lvl7pPr marL="13167360" indent="0">
              <a:buNone/>
              <a:defRPr sz="7680"/>
            </a:lvl7pPr>
            <a:lvl8pPr marL="15361920" indent="0">
              <a:buNone/>
              <a:defRPr sz="7680"/>
            </a:lvl8pPr>
            <a:lvl9pPr marL="17556480" indent="0">
              <a:buNone/>
              <a:defRPr sz="768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9323594" y="25763222"/>
            <a:ext cx="31641528" cy="2369818"/>
          </a:xfrm>
        </p:spPr>
        <p:txBody>
          <a:bodyPr>
            <a:normAutofit/>
          </a:bodyPr>
          <a:lstStyle>
            <a:lvl1pPr marL="0" indent="0">
              <a:buNone/>
              <a:defRPr sz="576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DDAE7787-4FF6-4254-8A4A-E8F7688C5379}"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278" y="23571170"/>
            <a:ext cx="6520109" cy="243842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2453895" y="23918825"/>
            <a:ext cx="2807894" cy="1752600"/>
          </a:xfrm>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3305215550"/>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5" y="1097280"/>
            <a:ext cx="9509760" cy="31865414"/>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98021" y="1368"/>
            <a:ext cx="9370906" cy="32894246"/>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877824" cy="329184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9336960" y="2995728"/>
            <a:ext cx="31628160" cy="6148272"/>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323594" y="10241280"/>
            <a:ext cx="31641528" cy="1865376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37307520" y="29448430"/>
            <a:ext cx="3678624" cy="1776821"/>
          </a:xfrm>
          <a:prstGeom prst="rect">
            <a:avLst/>
          </a:prstGeom>
        </p:spPr>
        <p:txBody>
          <a:bodyPr vert="horz" lIns="91440" tIns="45720" rIns="91440" bIns="45720" rtlCol="0" anchor="ctr"/>
          <a:lstStyle>
            <a:lvl1pPr algn="r">
              <a:defRPr sz="4320">
                <a:solidFill>
                  <a:schemeClr val="tx1">
                    <a:tint val="75000"/>
                  </a:schemeClr>
                </a:solidFill>
              </a:defRPr>
            </a:lvl1pPr>
          </a:lstStyle>
          <a:p>
            <a:fld id="{DDAE7787-4FF6-4254-8A4A-E8F7688C5379}" type="datetimeFigureOut">
              <a:rPr lang="en-US" smtClean="0"/>
              <a:t>7/7/2025</a:t>
            </a:fld>
            <a:endParaRPr lang="en-US"/>
          </a:p>
        </p:txBody>
      </p:sp>
      <p:sp>
        <p:nvSpPr>
          <p:cNvPr id="5" name="Footer Placeholder 4"/>
          <p:cNvSpPr>
            <a:spLocks noGrp="1"/>
          </p:cNvSpPr>
          <p:nvPr>
            <p:ph type="ftr" sz="quarter" idx="3"/>
          </p:nvPr>
        </p:nvSpPr>
        <p:spPr>
          <a:xfrm>
            <a:off x="9323592" y="29451886"/>
            <a:ext cx="27439142" cy="1752600"/>
          </a:xfrm>
          <a:prstGeom prst="rect">
            <a:avLst/>
          </a:prstGeom>
        </p:spPr>
        <p:txBody>
          <a:bodyPr vert="horz" lIns="91440" tIns="45720" rIns="91440" bIns="45720" rtlCol="0" anchor="ctr"/>
          <a:lstStyle>
            <a:lvl1pPr algn="l">
              <a:defRPr sz="4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453895" y="3781361"/>
            <a:ext cx="2807894" cy="1752600"/>
          </a:xfrm>
          <a:prstGeom prst="rect">
            <a:avLst/>
          </a:prstGeom>
        </p:spPr>
        <p:txBody>
          <a:bodyPr vert="horz" lIns="91440" tIns="45720" rIns="91440" bIns="45720" rtlCol="0" anchor="ctr"/>
          <a:lstStyle>
            <a:lvl1pPr algn="r">
              <a:defRPr sz="9600">
                <a:solidFill>
                  <a:srgbClr val="FEFFFF"/>
                </a:solidFill>
              </a:defRPr>
            </a:lvl1p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189992354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 id="2147483691" r:id="rId17"/>
  </p:sldLayoutIdLst>
  <p:hf sldNum="0" hdr="0" ftr="0" dt="0"/>
  <p:txStyles>
    <p:titleStyle>
      <a:lvl1pPr algn="l" defTabSz="2194560" rtl="0" eaLnBrk="1" latinLnBrk="0" hangingPunct="1">
        <a:spcBef>
          <a:spcPct val="0"/>
        </a:spcBef>
        <a:buNone/>
        <a:defRPr sz="1728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645920" indent="-1645920" algn="l" defTabSz="2194560" rtl="0" eaLnBrk="1" latinLnBrk="0" hangingPunct="1">
        <a:spcBef>
          <a:spcPts val="4800"/>
        </a:spcBef>
        <a:spcAft>
          <a:spcPts val="0"/>
        </a:spcAft>
        <a:buClr>
          <a:schemeClr val="accent1"/>
        </a:buClr>
        <a:buFont typeface="Wingdings 3" charset="2"/>
        <a:buChar char=""/>
        <a:defRPr sz="8640" kern="1200">
          <a:solidFill>
            <a:schemeClr val="tx1">
              <a:lumMod val="75000"/>
              <a:lumOff val="25000"/>
            </a:schemeClr>
          </a:solidFill>
          <a:latin typeface="+mn-lt"/>
          <a:ea typeface="+mn-ea"/>
          <a:cs typeface="+mn-cs"/>
        </a:defRPr>
      </a:lvl1pPr>
      <a:lvl2pPr marL="3566160" indent="-1371600" algn="l" defTabSz="2194560" rtl="0" eaLnBrk="1" latinLnBrk="0" hangingPunct="1">
        <a:spcBef>
          <a:spcPts val="4800"/>
        </a:spcBef>
        <a:spcAft>
          <a:spcPts val="0"/>
        </a:spcAft>
        <a:buClr>
          <a:schemeClr val="accent1"/>
        </a:buClr>
        <a:buFont typeface="Wingdings 3" charset="2"/>
        <a:buChar char=""/>
        <a:defRPr sz="7680" kern="1200">
          <a:solidFill>
            <a:schemeClr val="tx1">
              <a:lumMod val="75000"/>
              <a:lumOff val="25000"/>
            </a:schemeClr>
          </a:solidFill>
          <a:latin typeface="+mn-lt"/>
          <a:ea typeface="+mn-ea"/>
          <a:cs typeface="+mn-cs"/>
        </a:defRPr>
      </a:lvl2pPr>
      <a:lvl3pPr marL="5486400" indent="-1097280" algn="l" defTabSz="2194560" rtl="0" eaLnBrk="1" latinLnBrk="0" hangingPunct="1">
        <a:spcBef>
          <a:spcPts val="4800"/>
        </a:spcBef>
        <a:spcAft>
          <a:spcPts val="0"/>
        </a:spcAft>
        <a:buClr>
          <a:schemeClr val="accent1"/>
        </a:buClr>
        <a:buFont typeface="Wingdings 3" charset="2"/>
        <a:buChar char=""/>
        <a:defRPr sz="6720" kern="1200">
          <a:solidFill>
            <a:schemeClr val="tx1">
              <a:lumMod val="75000"/>
              <a:lumOff val="25000"/>
            </a:schemeClr>
          </a:solidFill>
          <a:latin typeface="+mn-lt"/>
          <a:ea typeface="+mn-ea"/>
          <a:cs typeface="+mn-cs"/>
        </a:defRPr>
      </a:lvl3pPr>
      <a:lvl4pPr marL="7680960" indent="-1097280" algn="l" defTabSz="2194560" rtl="0" eaLnBrk="1" latinLnBrk="0" hangingPunct="1">
        <a:spcBef>
          <a:spcPts val="4800"/>
        </a:spcBef>
        <a:spcAft>
          <a:spcPts val="0"/>
        </a:spcAft>
        <a:buClr>
          <a:schemeClr val="accent1"/>
        </a:buClr>
        <a:buFont typeface="Wingdings 3" charset="2"/>
        <a:buChar char=""/>
        <a:defRPr sz="5760" kern="1200">
          <a:solidFill>
            <a:schemeClr val="tx1">
              <a:lumMod val="75000"/>
              <a:lumOff val="25000"/>
            </a:schemeClr>
          </a:solidFill>
          <a:latin typeface="+mn-lt"/>
          <a:ea typeface="+mn-ea"/>
          <a:cs typeface="+mn-cs"/>
        </a:defRPr>
      </a:lvl4pPr>
      <a:lvl5pPr marL="9875520" indent="-1097280" algn="l" defTabSz="2194560" rtl="0" eaLnBrk="1" latinLnBrk="0" hangingPunct="1">
        <a:spcBef>
          <a:spcPts val="4800"/>
        </a:spcBef>
        <a:spcAft>
          <a:spcPts val="0"/>
        </a:spcAft>
        <a:buClr>
          <a:schemeClr val="accent1"/>
        </a:buClr>
        <a:buFont typeface="Wingdings 3" charset="2"/>
        <a:buChar char=""/>
        <a:defRPr sz="5760" kern="1200">
          <a:solidFill>
            <a:schemeClr val="tx1">
              <a:lumMod val="75000"/>
              <a:lumOff val="25000"/>
            </a:schemeClr>
          </a:solidFill>
          <a:latin typeface="+mn-lt"/>
          <a:ea typeface="+mn-ea"/>
          <a:cs typeface="+mn-cs"/>
        </a:defRPr>
      </a:lvl5pPr>
      <a:lvl6pPr marL="12070080" indent="-1097280" algn="l" defTabSz="2194560" rtl="0" eaLnBrk="1" latinLnBrk="0" hangingPunct="1">
        <a:spcBef>
          <a:spcPts val="4800"/>
        </a:spcBef>
        <a:spcAft>
          <a:spcPts val="0"/>
        </a:spcAft>
        <a:buClr>
          <a:schemeClr val="accent1"/>
        </a:buClr>
        <a:buFont typeface="Wingdings 3" charset="2"/>
        <a:buChar char=""/>
        <a:defRPr sz="5760" kern="1200">
          <a:solidFill>
            <a:schemeClr val="tx1">
              <a:lumMod val="75000"/>
              <a:lumOff val="25000"/>
            </a:schemeClr>
          </a:solidFill>
          <a:latin typeface="+mn-lt"/>
          <a:ea typeface="+mn-ea"/>
          <a:cs typeface="+mn-cs"/>
        </a:defRPr>
      </a:lvl6pPr>
      <a:lvl7pPr marL="14264640" indent="-1097280" algn="l" defTabSz="2194560" rtl="0" eaLnBrk="1" latinLnBrk="0" hangingPunct="1">
        <a:spcBef>
          <a:spcPts val="4800"/>
        </a:spcBef>
        <a:spcAft>
          <a:spcPts val="0"/>
        </a:spcAft>
        <a:buClr>
          <a:schemeClr val="accent1"/>
        </a:buClr>
        <a:buFont typeface="Wingdings 3" charset="2"/>
        <a:buChar char=""/>
        <a:defRPr sz="5760" kern="1200">
          <a:solidFill>
            <a:schemeClr val="tx1">
              <a:lumMod val="75000"/>
              <a:lumOff val="25000"/>
            </a:schemeClr>
          </a:solidFill>
          <a:latin typeface="+mn-lt"/>
          <a:ea typeface="+mn-ea"/>
          <a:cs typeface="+mn-cs"/>
        </a:defRPr>
      </a:lvl7pPr>
      <a:lvl8pPr marL="16459200" indent="-1097280" algn="l" defTabSz="2194560" rtl="0" eaLnBrk="1" latinLnBrk="0" hangingPunct="1">
        <a:spcBef>
          <a:spcPts val="4800"/>
        </a:spcBef>
        <a:spcAft>
          <a:spcPts val="0"/>
        </a:spcAft>
        <a:buClr>
          <a:schemeClr val="accent1"/>
        </a:buClr>
        <a:buFont typeface="Wingdings 3" charset="2"/>
        <a:buChar char=""/>
        <a:defRPr sz="5760" kern="1200">
          <a:solidFill>
            <a:schemeClr val="tx1">
              <a:lumMod val="75000"/>
              <a:lumOff val="25000"/>
            </a:schemeClr>
          </a:solidFill>
          <a:latin typeface="+mn-lt"/>
          <a:ea typeface="+mn-ea"/>
          <a:cs typeface="+mn-cs"/>
        </a:defRPr>
      </a:lvl8pPr>
      <a:lvl9pPr marL="18653760" indent="-1097280" algn="l" defTabSz="2194560" rtl="0" eaLnBrk="1" latinLnBrk="0" hangingPunct="1">
        <a:spcBef>
          <a:spcPts val="4800"/>
        </a:spcBef>
        <a:spcAft>
          <a:spcPts val="0"/>
        </a:spcAft>
        <a:buClr>
          <a:schemeClr val="accent1"/>
        </a:buClr>
        <a:buFont typeface="Wingdings 3" charset="2"/>
        <a:buChar char=""/>
        <a:defRPr sz="5760" kern="1200">
          <a:solidFill>
            <a:schemeClr val="tx1">
              <a:lumMod val="75000"/>
              <a:lumOff val="25000"/>
            </a:schemeClr>
          </a:solidFill>
          <a:latin typeface="+mn-lt"/>
          <a:ea typeface="+mn-ea"/>
          <a:cs typeface="+mn-cs"/>
        </a:defRPr>
      </a:lvl9pPr>
    </p:bodyStyle>
    <p:otherStyle>
      <a:defPPr>
        <a:defRPr lang="en-US"/>
      </a:defPPr>
      <a:lvl1pPr marL="0" algn="l" defTabSz="2194560" rtl="0" eaLnBrk="1" latinLnBrk="0" hangingPunct="1">
        <a:defRPr sz="8640" kern="1200">
          <a:solidFill>
            <a:schemeClr val="tx1"/>
          </a:solidFill>
          <a:latin typeface="+mn-lt"/>
          <a:ea typeface="+mn-ea"/>
          <a:cs typeface="+mn-cs"/>
        </a:defRPr>
      </a:lvl1pPr>
      <a:lvl2pPr marL="2194560" algn="l" defTabSz="2194560" rtl="0" eaLnBrk="1" latinLnBrk="0" hangingPunct="1">
        <a:defRPr sz="8640" kern="1200">
          <a:solidFill>
            <a:schemeClr val="tx1"/>
          </a:solidFill>
          <a:latin typeface="+mn-lt"/>
          <a:ea typeface="+mn-ea"/>
          <a:cs typeface="+mn-cs"/>
        </a:defRPr>
      </a:lvl2pPr>
      <a:lvl3pPr marL="4389120" algn="l" defTabSz="2194560" rtl="0" eaLnBrk="1" latinLnBrk="0" hangingPunct="1">
        <a:defRPr sz="8640" kern="1200">
          <a:solidFill>
            <a:schemeClr val="tx1"/>
          </a:solidFill>
          <a:latin typeface="+mn-lt"/>
          <a:ea typeface="+mn-ea"/>
          <a:cs typeface="+mn-cs"/>
        </a:defRPr>
      </a:lvl3pPr>
      <a:lvl4pPr marL="6583680" algn="l" defTabSz="2194560" rtl="0" eaLnBrk="1" latinLnBrk="0" hangingPunct="1">
        <a:defRPr sz="8640" kern="1200">
          <a:solidFill>
            <a:schemeClr val="tx1"/>
          </a:solidFill>
          <a:latin typeface="+mn-lt"/>
          <a:ea typeface="+mn-ea"/>
          <a:cs typeface="+mn-cs"/>
        </a:defRPr>
      </a:lvl4pPr>
      <a:lvl5pPr marL="8778240" algn="l" defTabSz="2194560" rtl="0" eaLnBrk="1" latinLnBrk="0" hangingPunct="1">
        <a:defRPr sz="8640" kern="1200">
          <a:solidFill>
            <a:schemeClr val="tx1"/>
          </a:solidFill>
          <a:latin typeface="+mn-lt"/>
          <a:ea typeface="+mn-ea"/>
          <a:cs typeface="+mn-cs"/>
        </a:defRPr>
      </a:lvl5pPr>
      <a:lvl6pPr marL="10972800" algn="l" defTabSz="2194560" rtl="0" eaLnBrk="1" latinLnBrk="0" hangingPunct="1">
        <a:defRPr sz="8640" kern="1200">
          <a:solidFill>
            <a:schemeClr val="tx1"/>
          </a:solidFill>
          <a:latin typeface="+mn-lt"/>
          <a:ea typeface="+mn-ea"/>
          <a:cs typeface="+mn-cs"/>
        </a:defRPr>
      </a:lvl6pPr>
      <a:lvl7pPr marL="13167360" algn="l" defTabSz="2194560" rtl="0" eaLnBrk="1" latinLnBrk="0" hangingPunct="1">
        <a:defRPr sz="8640" kern="1200">
          <a:solidFill>
            <a:schemeClr val="tx1"/>
          </a:solidFill>
          <a:latin typeface="+mn-lt"/>
          <a:ea typeface="+mn-ea"/>
          <a:cs typeface="+mn-cs"/>
        </a:defRPr>
      </a:lvl7pPr>
      <a:lvl8pPr marL="15361920" algn="l" defTabSz="2194560" rtl="0" eaLnBrk="1" latinLnBrk="0" hangingPunct="1">
        <a:defRPr sz="8640" kern="1200">
          <a:solidFill>
            <a:schemeClr val="tx1"/>
          </a:solidFill>
          <a:latin typeface="+mn-lt"/>
          <a:ea typeface="+mn-ea"/>
          <a:cs typeface="+mn-cs"/>
        </a:defRPr>
      </a:lvl8pPr>
      <a:lvl9pPr marL="17556480" algn="l" defTabSz="219456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Shape 107"/>
        <p:cNvGrpSpPr/>
        <p:nvPr/>
      </p:nvGrpSpPr>
      <p:grpSpPr>
        <a:xfrm>
          <a:off x="0" y="0"/>
          <a:ext cx="0" cy="0"/>
          <a:chOff x="0" y="0"/>
          <a:chExt cx="0" cy="0"/>
        </a:xfrm>
      </p:grpSpPr>
      <p:sp>
        <p:nvSpPr>
          <p:cNvPr id="108" name="Google Shape;108;p1"/>
          <p:cNvSpPr txBox="1">
            <a:spLocks noGrp="1"/>
          </p:cNvSpPr>
          <p:nvPr>
            <p:ph type="body" idx="1"/>
          </p:nvPr>
        </p:nvSpPr>
        <p:spPr>
          <a:xfrm>
            <a:off x="459674" y="6378482"/>
            <a:ext cx="10056900" cy="10119000"/>
          </a:xfrm>
          <a:prstGeom prst="rect">
            <a:avLst/>
          </a:prstGeom>
          <a:noFill/>
          <a:ln>
            <a:noFill/>
          </a:ln>
        </p:spPr>
        <p:txBody>
          <a:bodyPr spcFirstLastPara="1" wrap="square" lIns="228575" tIns="228575" rIns="228575" bIns="228575" anchor="t" anchorCtr="0">
            <a:spAutoFit/>
          </a:bodyPr>
          <a:lstStyle/>
          <a:p>
            <a:pPr marL="0" lvl="0" indent="0" algn="just" rtl="0">
              <a:spcBef>
                <a:spcPts val="0"/>
              </a:spcBef>
              <a:spcAft>
                <a:spcPts val="0"/>
              </a:spcAft>
              <a:buClr>
                <a:srgbClr val="205867"/>
              </a:buClr>
              <a:buSzPts val="3600"/>
              <a:buNone/>
            </a:pPr>
            <a:endParaRPr sz="3600" b="1"/>
          </a:p>
          <a:p>
            <a:pPr marL="0" lvl="0" indent="0" algn="just" rtl="0">
              <a:spcBef>
                <a:spcPts val="720"/>
              </a:spcBef>
              <a:spcAft>
                <a:spcPts val="0"/>
              </a:spcAft>
              <a:buClr>
                <a:schemeClr val="dk1"/>
              </a:buClr>
              <a:buSzPts val="1100"/>
              <a:buNone/>
            </a:pPr>
            <a:r>
              <a:rPr lang="en-US" sz="6000"/>
              <a:t>This presentation explores the role of information systems in Greek schools, focusing on how they support intercultural education. By leveraging technology, schools can better address the diverse needs of their student populations.</a:t>
            </a:r>
            <a:endParaRPr sz="6000"/>
          </a:p>
          <a:p>
            <a:pPr marL="0" lvl="0" indent="0" algn="l" rtl="0">
              <a:spcBef>
                <a:spcPts val="480"/>
              </a:spcBef>
              <a:spcAft>
                <a:spcPts val="6400"/>
              </a:spcAft>
              <a:buClr>
                <a:srgbClr val="205867"/>
              </a:buClr>
              <a:buSzPts val="2400"/>
              <a:buNone/>
            </a:pPr>
            <a:endParaRPr/>
          </a:p>
        </p:txBody>
      </p:sp>
      <p:sp>
        <p:nvSpPr>
          <p:cNvPr id="109" name="Google Shape;109;p1"/>
          <p:cNvSpPr txBox="1">
            <a:spLocks noGrp="1"/>
          </p:cNvSpPr>
          <p:nvPr>
            <p:ph type="body" idx="2"/>
          </p:nvPr>
        </p:nvSpPr>
        <p:spPr>
          <a:xfrm>
            <a:off x="477827" y="5548749"/>
            <a:ext cx="10048800" cy="1108200"/>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6400"/>
              </a:spcAft>
              <a:buClr>
                <a:srgbClr val="205867"/>
              </a:buClr>
              <a:buSzPts val="3700"/>
              <a:buNone/>
            </a:pPr>
            <a:r>
              <a:rPr lang="en-US" sz="6000"/>
              <a:t>INTRODUCTION</a:t>
            </a:r>
            <a:endParaRPr sz="6000"/>
          </a:p>
        </p:txBody>
      </p:sp>
      <p:sp>
        <p:nvSpPr>
          <p:cNvPr id="110" name="Google Shape;110;p1"/>
          <p:cNvSpPr txBox="1">
            <a:spLocks noGrp="1"/>
          </p:cNvSpPr>
          <p:nvPr>
            <p:ph type="body" idx="3"/>
          </p:nvPr>
        </p:nvSpPr>
        <p:spPr>
          <a:xfrm>
            <a:off x="469649" y="16269157"/>
            <a:ext cx="10050600" cy="1108200"/>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6400"/>
              </a:spcAft>
              <a:buClr>
                <a:srgbClr val="205867"/>
              </a:buClr>
              <a:buSzPts val="3700"/>
              <a:buNone/>
            </a:pPr>
            <a:r>
              <a:rPr lang="en-US" sz="6000"/>
              <a:t>Research problem</a:t>
            </a:r>
            <a:endParaRPr sz="6000"/>
          </a:p>
        </p:txBody>
      </p:sp>
      <p:sp>
        <p:nvSpPr>
          <p:cNvPr id="111" name="Google Shape;111;p1"/>
          <p:cNvSpPr txBox="1">
            <a:spLocks noGrp="1"/>
          </p:cNvSpPr>
          <p:nvPr>
            <p:ph type="body" idx="4"/>
          </p:nvPr>
        </p:nvSpPr>
        <p:spPr>
          <a:xfrm>
            <a:off x="11460161" y="6934200"/>
            <a:ext cx="10048800" cy="22568400"/>
          </a:xfrm>
          <a:prstGeom prst="rect">
            <a:avLst/>
          </a:prstGeom>
          <a:noFill/>
          <a:ln>
            <a:noFill/>
          </a:ln>
        </p:spPr>
        <p:txBody>
          <a:bodyPr spcFirstLastPara="1" wrap="square" lIns="228575" tIns="228575" rIns="228575" bIns="228575" anchor="t" anchorCtr="0">
            <a:spAutoFit/>
          </a:bodyPr>
          <a:lstStyle/>
          <a:p>
            <a:pPr marL="514350" lvl="0" indent="-514350" algn="ctr" rtl="0">
              <a:spcBef>
                <a:spcPts val="640"/>
              </a:spcBef>
              <a:spcAft>
                <a:spcPts val="0"/>
              </a:spcAft>
              <a:buClr>
                <a:srgbClr val="205867"/>
              </a:buClr>
              <a:buSzPts val="3200"/>
              <a:buNone/>
            </a:pPr>
            <a:r>
              <a:rPr lang="en-US" sz="4800" b="1">
                <a:solidFill>
                  <a:schemeClr val="dk1"/>
                </a:solidFill>
                <a:latin typeface="Arial"/>
                <a:ea typeface="Arial"/>
                <a:cs typeface="Arial"/>
                <a:sym typeface="Arial"/>
              </a:rPr>
              <a:t>The study focuses on several key areas: Human Capital, Social Capital, Emotional Capital, and Academic Capital. These areas investigate how information systems enhance skills, social networks, emotional well-being, and academic performance in an intercultural context.</a:t>
            </a:r>
            <a:endParaRPr sz="4800" b="1">
              <a:solidFill>
                <a:schemeClr val="dk1"/>
              </a:solidFill>
              <a:latin typeface="Arial"/>
              <a:ea typeface="Arial"/>
              <a:cs typeface="Arial"/>
              <a:sym typeface="Arial"/>
            </a:endParaRPr>
          </a:p>
          <a:p>
            <a:pPr marL="514350" lvl="0" indent="-514350" algn="ctr" rtl="0">
              <a:spcBef>
                <a:spcPts val="6400"/>
              </a:spcBef>
              <a:spcAft>
                <a:spcPts val="0"/>
              </a:spcAft>
              <a:buClr>
                <a:srgbClr val="205867"/>
              </a:buClr>
              <a:buSzPts val="3200"/>
              <a:buNone/>
            </a:pPr>
            <a:endParaRPr sz="4800" b="1">
              <a:solidFill>
                <a:schemeClr val="dk1"/>
              </a:solidFill>
              <a:latin typeface="Arial"/>
              <a:ea typeface="Arial"/>
              <a:cs typeface="Arial"/>
              <a:sym typeface="Arial"/>
            </a:endParaRPr>
          </a:p>
          <a:p>
            <a:pPr marL="0" lvl="0" indent="-381000" algn="l" rtl="0">
              <a:spcBef>
                <a:spcPts val="6400"/>
              </a:spcBef>
              <a:spcAft>
                <a:spcPts val="0"/>
              </a:spcAft>
              <a:buSzPts val="6000"/>
              <a:buChar char="•"/>
            </a:pPr>
            <a:r>
              <a:rPr lang="en-US" sz="6000"/>
              <a:t>he study employs qualitative and quantitative research methods, including surveys, interviews, and case studies. Data is collected from various educational settings to understand the impact of information systems on intercultural education.</a:t>
            </a:r>
            <a:endParaRPr sz="4800" b="1">
              <a:solidFill>
                <a:schemeClr val="dk1"/>
              </a:solidFill>
              <a:latin typeface="Arial"/>
              <a:ea typeface="Arial"/>
              <a:cs typeface="Arial"/>
              <a:sym typeface="Arial"/>
            </a:endParaRPr>
          </a:p>
          <a:p>
            <a:pPr marL="514350" lvl="0" indent="-514350" algn="ctr" rtl="0">
              <a:spcBef>
                <a:spcPts val="6400"/>
              </a:spcBef>
              <a:spcAft>
                <a:spcPts val="6400"/>
              </a:spcAft>
              <a:buClr>
                <a:srgbClr val="205867"/>
              </a:buClr>
              <a:buSzPts val="3200"/>
              <a:buNone/>
            </a:pPr>
            <a:endParaRPr sz="4800" b="1">
              <a:solidFill>
                <a:schemeClr val="dk1"/>
              </a:solidFill>
              <a:latin typeface="Arial"/>
              <a:ea typeface="Arial"/>
              <a:cs typeface="Arial"/>
              <a:sym typeface="Arial"/>
            </a:endParaRPr>
          </a:p>
        </p:txBody>
      </p:sp>
      <p:sp>
        <p:nvSpPr>
          <p:cNvPr id="112" name="Google Shape;112;p1"/>
          <p:cNvSpPr txBox="1">
            <a:spLocks noGrp="1"/>
          </p:cNvSpPr>
          <p:nvPr>
            <p:ph type="body" idx="5"/>
          </p:nvPr>
        </p:nvSpPr>
        <p:spPr>
          <a:xfrm>
            <a:off x="11460162" y="5525666"/>
            <a:ext cx="10048800" cy="1108200"/>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6400"/>
              </a:spcAft>
              <a:buClr>
                <a:srgbClr val="205867"/>
              </a:buClr>
              <a:buSzPts val="4000"/>
              <a:buNone/>
            </a:pPr>
            <a:r>
              <a:rPr lang="en-US" sz="6000"/>
              <a:t>Areas of research</a:t>
            </a:r>
            <a:endParaRPr sz="6000"/>
          </a:p>
        </p:txBody>
      </p:sp>
      <p:sp>
        <p:nvSpPr>
          <p:cNvPr id="113" name="Google Shape;113;p1"/>
          <p:cNvSpPr txBox="1">
            <a:spLocks noGrp="1"/>
          </p:cNvSpPr>
          <p:nvPr>
            <p:ph type="body" idx="6"/>
          </p:nvPr>
        </p:nvSpPr>
        <p:spPr>
          <a:xfrm>
            <a:off x="22438950" y="4173175"/>
            <a:ext cx="10772100" cy="28293600"/>
          </a:xfrm>
          <a:prstGeom prst="rect">
            <a:avLst/>
          </a:prstGeom>
          <a:noFill/>
          <a:ln>
            <a:noFill/>
          </a:ln>
        </p:spPr>
        <p:txBody>
          <a:bodyPr spcFirstLastPara="1" wrap="square" lIns="228575" tIns="228575" rIns="228575" bIns="228575" anchor="t" anchorCtr="0">
            <a:spAutoFit/>
          </a:bodyPr>
          <a:lstStyle/>
          <a:p>
            <a:pPr marL="0" lvl="0" indent="0" algn="ctr" rtl="0">
              <a:spcBef>
                <a:spcPts val="0"/>
              </a:spcBef>
              <a:spcAft>
                <a:spcPts val="0"/>
              </a:spcAft>
              <a:buNone/>
            </a:pPr>
            <a:r>
              <a:rPr lang="en-US" sz="6100" b="1" u="sng">
                <a:latin typeface="Calibri"/>
                <a:ea typeface="Calibri"/>
                <a:cs typeface="Calibri"/>
                <a:sym typeface="Calibri"/>
              </a:rPr>
              <a:t>Result</a:t>
            </a:r>
            <a:endParaRPr sz="6100" b="1" u="sng">
              <a:latin typeface="Calibri"/>
              <a:ea typeface="Calibri"/>
              <a:cs typeface="Calibri"/>
              <a:sym typeface="Calibri"/>
            </a:endParaRPr>
          </a:p>
          <a:p>
            <a:pPr marL="0" lvl="0" indent="-381000" algn="l" rtl="0">
              <a:lnSpc>
                <a:spcPct val="115000"/>
              </a:lnSpc>
              <a:spcBef>
                <a:spcPts val="6400"/>
              </a:spcBef>
              <a:spcAft>
                <a:spcPts val="0"/>
              </a:spcAft>
              <a:buClr>
                <a:schemeClr val="dk1"/>
              </a:buClr>
              <a:buSzPts val="6000"/>
              <a:buFont typeface="Arial"/>
              <a:buChar char="•"/>
            </a:pPr>
            <a:r>
              <a:rPr lang="en-US" sz="6000">
                <a:solidFill>
                  <a:schemeClr val="dk1"/>
                </a:solidFill>
                <a:latin typeface="Arial"/>
                <a:ea typeface="Arial"/>
                <a:cs typeface="Arial"/>
                <a:sym typeface="Arial"/>
              </a:rPr>
              <a:t>The findings indicate that information systems significantly enhance human, social, emotional, and academic capital in an intercultural context. Participants reported improved communication skills, stronger social bonds, increased emotional resilience, and better academic outcomes.</a:t>
            </a:r>
            <a:endParaRPr sz="6000">
              <a:solidFill>
                <a:schemeClr val="dk1"/>
              </a:solidFill>
              <a:latin typeface="Arial"/>
              <a:ea typeface="Arial"/>
              <a:cs typeface="Arial"/>
              <a:sym typeface="Arial"/>
            </a:endParaRPr>
          </a:p>
          <a:p>
            <a:pPr marL="0" lvl="0" indent="0" algn="ctr" rtl="0">
              <a:spcBef>
                <a:spcPts val="6400"/>
              </a:spcBef>
              <a:spcAft>
                <a:spcPts val="0"/>
              </a:spcAft>
              <a:buNone/>
            </a:pPr>
            <a:r>
              <a:rPr lang="en-US" sz="6000">
                <a:solidFill>
                  <a:schemeClr val="dk1"/>
                </a:solidFill>
                <a:latin typeface="Lato"/>
                <a:ea typeface="Lato"/>
                <a:cs typeface="Lato"/>
                <a:sym typeface="Lato"/>
              </a:rPr>
              <a:t>Conclusion</a:t>
            </a:r>
            <a:endParaRPr sz="6000">
              <a:solidFill>
                <a:schemeClr val="dk1"/>
              </a:solidFill>
              <a:latin typeface="Arial"/>
              <a:ea typeface="Arial"/>
              <a:cs typeface="Arial"/>
              <a:sym typeface="Arial"/>
            </a:endParaRPr>
          </a:p>
          <a:p>
            <a:pPr marL="0" lvl="0" indent="-381000" algn="l" rtl="0">
              <a:spcBef>
                <a:spcPts val="6400"/>
              </a:spcBef>
              <a:spcAft>
                <a:spcPts val="0"/>
              </a:spcAft>
              <a:buClr>
                <a:schemeClr val="dk1"/>
              </a:buClr>
              <a:buSzPts val="6000"/>
              <a:buFont typeface="Arial"/>
              <a:buChar char="•"/>
            </a:pPr>
            <a:r>
              <a:rPr lang="en-US" sz="6000">
                <a:solidFill>
                  <a:schemeClr val="dk1"/>
                </a:solidFill>
                <a:latin typeface="Arial"/>
                <a:ea typeface="Arial"/>
                <a:cs typeface="Arial"/>
                <a:sym typeface="Arial"/>
              </a:rPr>
              <a:t>The research highlights the importance of integrating information systems into educational practices to support intercultural education. Encouraging these approaches can lead to more resilient, competent, and academically successful students.</a:t>
            </a:r>
            <a:endParaRPr sz="6000">
              <a:solidFill>
                <a:schemeClr val="dk1"/>
              </a:solidFill>
              <a:latin typeface="Arial"/>
              <a:ea typeface="Arial"/>
              <a:cs typeface="Arial"/>
              <a:sym typeface="Arial"/>
            </a:endParaRPr>
          </a:p>
        </p:txBody>
      </p:sp>
      <p:sp>
        <p:nvSpPr>
          <p:cNvPr id="114" name="Google Shape;114;p1"/>
          <p:cNvSpPr txBox="1">
            <a:spLocks noGrp="1"/>
          </p:cNvSpPr>
          <p:nvPr>
            <p:ph type="body" idx="7"/>
          </p:nvPr>
        </p:nvSpPr>
        <p:spPr>
          <a:xfrm>
            <a:off x="11657306" y="15905092"/>
            <a:ext cx="10058400" cy="1108200"/>
          </a:xfrm>
          <a:prstGeom prst="rect">
            <a:avLst/>
          </a:prstGeom>
          <a:noFill/>
          <a:ln>
            <a:noFill/>
          </a:ln>
        </p:spPr>
        <p:txBody>
          <a:bodyPr spcFirstLastPara="1" wrap="square" lIns="91425" tIns="91425" rIns="91425" bIns="91425" anchor="ctr" anchorCtr="0">
            <a:spAutoFit/>
          </a:bodyPr>
          <a:lstStyle/>
          <a:p>
            <a:pPr marL="514350" lvl="0" indent="-514350" algn="ctr" rtl="0">
              <a:spcBef>
                <a:spcPts val="720"/>
              </a:spcBef>
              <a:spcAft>
                <a:spcPts val="6400"/>
              </a:spcAft>
              <a:buClr>
                <a:srgbClr val="205867"/>
              </a:buClr>
              <a:buSzPts val="3600"/>
              <a:buFont typeface="Arial"/>
              <a:buNone/>
            </a:pPr>
            <a:r>
              <a:rPr lang="en-US" sz="6000">
                <a:latin typeface="Times New Roman"/>
                <a:ea typeface="Times New Roman"/>
                <a:cs typeface="Times New Roman"/>
                <a:sym typeface="Times New Roman"/>
              </a:rPr>
              <a:t>Research methodology</a:t>
            </a:r>
            <a:endParaRPr sz="6000"/>
          </a:p>
        </p:txBody>
      </p:sp>
      <p:sp>
        <p:nvSpPr>
          <p:cNvPr id="115" name="Google Shape;115;p1"/>
          <p:cNvSpPr txBox="1">
            <a:spLocks noGrp="1"/>
          </p:cNvSpPr>
          <p:nvPr>
            <p:ph type="body" idx="8"/>
          </p:nvPr>
        </p:nvSpPr>
        <p:spPr>
          <a:xfrm>
            <a:off x="33844207" y="4713229"/>
            <a:ext cx="10047000" cy="1108200"/>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6400"/>
              </a:spcAft>
              <a:buClr>
                <a:srgbClr val="205867"/>
              </a:buClr>
              <a:buSzPts val="3700"/>
              <a:buNone/>
            </a:pPr>
            <a:r>
              <a:rPr lang="en-US" sz="6000"/>
              <a:t>BIBLIOGRAPHY</a:t>
            </a:r>
            <a:endParaRPr sz="6000"/>
          </a:p>
        </p:txBody>
      </p:sp>
      <p:sp>
        <p:nvSpPr>
          <p:cNvPr id="116" name="Google Shape;116;p1"/>
          <p:cNvSpPr txBox="1">
            <a:spLocks noGrp="1"/>
          </p:cNvSpPr>
          <p:nvPr>
            <p:ph type="body" idx="9"/>
          </p:nvPr>
        </p:nvSpPr>
        <p:spPr>
          <a:xfrm>
            <a:off x="33211000" y="6656950"/>
            <a:ext cx="10469100" cy="25484400"/>
          </a:xfrm>
          <a:prstGeom prst="rect">
            <a:avLst/>
          </a:prstGeom>
          <a:noFill/>
          <a:ln>
            <a:noFill/>
          </a:ln>
        </p:spPr>
        <p:txBody>
          <a:bodyPr spcFirstLastPara="1" wrap="square" lIns="228575" tIns="228575" rIns="228575" bIns="228575" anchor="ctr" anchorCtr="0">
            <a:noAutofit/>
          </a:bodyPr>
          <a:lstStyle/>
          <a:p>
            <a:pPr marL="0" lvl="0" indent="0" algn="l" rtl="0">
              <a:lnSpc>
                <a:spcPct val="100000"/>
              </a:lnSpc>
              <a:spcBef>
                <a:spcPts val="480"/>
              </a:spcBef>
              <a:spcAft>
                <a:spcPts val="0"/>
              </a:spcAft>
              <a:buClr>
                <a:srgbClr val="205867"/>
              </a:buClr>
              <a:buSzPts val="2400"/>
              <a:buNone/>
            </a:pPr>
            <a:r>
              <a:rPr lang="en-US" sz="3200">
                <a:solidFill>
                  <a:srgbClr val="000000"/>
                </a:solidFill>
                <a:latin typeface="Arial"/>
                <a:ea typeface="Arial"/>
                <a:cs typeface="Arial"/>
                <a:sym typeface="Arial"/>
              </a:rPr>
              <a:t>Bandura, A. (1997). Self-efficacy: The exercise of control. New York, NY: Freeman.</a:t>
            </a:r>
            <a:endParaRPr sz="3200">
              <a:solidFill>
                <a:srgbClr val="000000"/>
              </a:solidFill>
              <a:latin typeface="Arial"/>
              <a:ea typeface="Arial"/>
              <a:cs typeface="Arial"/>
              <a:sym typeface="Arial"/>
            </a:endParaRPr>
          </a:p>
          <a:p>
            <a:pPr marL="0" lvl="0" indent="0" algn="l" rtl="0">
              <a:lnSpc>
                <a:spcPct val="100000"/>
              </a:lnSpc>
              <a:spcBef>
                <a:spcPts val="6400"/>
              </a:spcBef>
              <a:spcAft>
                <a:spcPts val="0"/>
              </a:spcAft>
              <a:buClr>
                <a:srgbClr val="205867"/>
              </a:buClr>
              <a:buSzPts val="2400"/>
              <a:buNone/>
            </a:pPr>
            <a:r>
              <a:rPr lang="en-US" sz="3200">
                <a:solidFill>
                  <a:srgbClr val="000000"/>
                </a:solidFill>
                <a:latin typeface="Arial"/>
                <a:ea typeface="Arial"/>
                <a:cs typeface="Arial"/>
                <a:sym typeface="Arial"/>
              </a:rPr>
              <a:t>Darling-Hammond, L., &amp; Bransford, J. (Eds.). (2005). Preparing teachers for a changing world: What teachers should learn and be able to do. San Francisco, CA: Jossey-Bass.</a:t>
            </a:r>
            <a:endParaRPr sz="3200">
              <a:solidFill>
                <a:srgbClr val="000000"/>
              </a:solidFill>
              <a:latin typeface="Arial"/>
              <a:ea typeface="Arial"/>
              <a:cs typeface="Arial"/>
              <a:sym typeface="Arial"/>
            </a:endParaRPr>
          </a:p>
          <a:p>
            <a:pPr marL="0" lvl="0" indent="0" algn="l" rtl="0">
              <a:lnSpc>
                <a:spcPct val="100000"/>
              </a:lnSpc>
              <a:spcBef>
                <a:spcPts val="6400"/>
              </a:spcBef>
              <a:spcAft>
                <a:spcPts val="0"/>
              </a:spcAft>
              <a:buClr>
                <a:srgbClr val="205867"/>
              </a:buClr>
              <a:buSzPts val="2400"/>
              <a:buNone/>
            </a:pPr>
            <a:r>
              <a:rPr lang="en-US" sz="3200">
                <a:solidFill>
                  <a:srgbClr val="000000"/>
                </a:solidFill>
                <a:latin typeface="Arial"/>
                <a:ea typeface="Arial"/>
                <a:cs typeface="Arial"/>
                <a:sym typeface="Arial"/>
              </a:rPr>
              <a:t>Deci, E. L., &amp; Ryan, R. M. (2000). The "what" and "why" of goal pursuits: Human needs and the self-determination of behavior. Psychological Inquiry, 11(4), 227-268.</a:t>
            </a:r>
            <a:endParaRPr sz="3200">
              <a:solidFill>
                <a:srgbClr val="000000"/>
              </a:solidFill>
              <a:latin typeface="Arial"/>
              <a:ea typeface="Arial"/>
              <a:cs typeface="Arial"/>
              <a:sym typeface="Arial"/>
            </a:endParaRPr>
          </a:p>
          <a:p>
            <a:pPr marL="0" lvl="0" indent="0" algn="l" rtl="0">
              <a:lnSpc>
                <a:spcPct val="100000"/>
              </a:lnSpc>
              <a:spcBef>
                <a:spcPts val="6400"/>
              </a:spcBef>
              <a:spcAft>
                <a:spcPts val="0"/>
              </a:spcAft>
              <a:buClr>
                <a:srgbClr val="205867"/>
              </a:buClr>
              <a:buSzPts val="2400"/>
              <a:buNone/>
            </a:pPr>
            <a:r>
              <a:rPr lang="en-US" sz="3200">
                <a:solidFill>
                  <a:srgbClr val="000000"/>
                </a:solidFill>
                <a:latin typeface="Arial"/>
                <a:ea typeface="Arial"/>
                <a:cs typeface="Arial"/>
                <a:sym typeface="Arial"/>
              </a:rPr>
              <a:t>Dweck, C. S. (2006). Mindset: The new psychology of success. New York, NY: Random House.</a:t>
            </a:r>
            <a:endParaRPr sz="3200">
              <a:solidFill>
                <a:srgbClr val="000000"/>
              </a:solidFill>
              <a:latin typeface="Arial"/>
              <a:ea typeface="Arial"/>
              <a:cs typeface="Arial"/>
              <a:sym typeface="Arial"/>
            </a:endParaRPr>
          </a:p>
          <a:p>
            <a:pPr marL="0" lvl="0" indent="0" algn="l" rtl="0">
              <a:lnSpc>
                <a:spcPct val="100000"/>
              </a:lnSpc>
              <a:spcBef>
                <a:spcPts val="6400"/>
              </a:spcBef>
              <a:spcAft>
                <a:spcPts val="0"/>
              </a:spcAft>
              <a:buClr>
                <a:srgbClr val="205867"/>
              </a:buClr>
              <a:buSzPts val="2400"/>
              <a:buNone/>
            </a:pPr>
            <a:r>
              <a:rPr lang="en-US" sz="3200">
                <a:solidFill>
                  <a:srgbClr val="000000"/>
                </a:solidFill>
                <a:latin typeface="Arial"/>
                <a:ea typeface="Arial"/>
                <a:cs typeface="Arial"/>
                <a:sym typeface="Arial"/>
              </a:rPr>
              <a:t>Epstein, J. L. (2011). School, family, and community partnerships: Preparing educators and improving schools. Boulder, CO: Westview Press.</a:t>
            </a:r>
            <a:endParaRPr sz="3200">
              <a:solidFill>
                <a:srgbClr val="000000"/>
              </a:solidFill>
              <a:latin typeface="Arial"/>
              <a:ea typeface="Arial"/>
              <a:cs typeface="Arial"/>
              <a:sym typeface="Arial"/>
            </a:endParaRPr>
          </a:p>
          <a:p>
            <a:pPr marL="0" lvl="0" indent="0" algn="l" rtl="0">
              <a:lnSpc>
                <a:spcPct val="100000"/>
              </a:lnSpc>
              <a:spcBef>
                <a:spcPts val="6400"/>
              </a:spcBef>
              <a:spcAft>
                <a:spcPts val="0"/>
              </a:spcAft>
              <a:buClr>
                <a:srgbClr val="205867"/>
              </a:buClr>
              <a:buSzPts val="2400"/>
              <a:buNone/>
            </a:pPr>
            <a:r>
              <a:rPr lang="en-US" sz="3200">
                <a:solidFill>
                  <a:srgbClr val="000000"/>
                </a:solidFill>
                <a:latin typeface="Arial"/>
                <a:ea typeface="Arial"/>
                <a:cs typeface="Arial"/>
                <a:sym typeface="Arial"/>
              </a:rPr>
              <a:t>Gordon, E. W., &amp; Song, L. (1994). Variations in the experience of resilience. In M. C. Wang &amp; E. W. Gordon (Eds.), Educational resilience in inner-city America: Challenges and prospects (pp. 27-43). Mahwah, NJ: Lawrence Erlbaum Associates.</a:t>
            </a:r>
            <a:endParaRPr sz="3200">
              <a:solidFill>
                <a:srgbClr val="000000"/>
              </a:solidFill>
              <a:latin typeface="Arial"/>
              <a:ea typeface="Arial"/>
              <a:cs typeface="Arial"/>
              <a:sym typeface="Arial"/>
            </a:endParaRPr>
          </a:p>
          <a:p>
            <a:pPr marL="0" lvl="0" indent="0" algn="l" rtl="0">
              <a:lnSpc>
                <a:spcPct val="100000"/>
              </a:lnSpc>
              <a:spcBef>
                <a:spcPts val="6400"/>
              </a:spcBef>
              <a:spcAft>
                <a:spcPts val="0"/>
              </a:spcAft>
              <a:buClr>
                <a:srgbClr val="205867"/>
              </a:buClr>
              <a:buSzPts val="2400"/>
              <a:buNone/>
            </a:pPr>
            <a:r>
              <a:rPr lang="en-US" sz="3200">
                <a:solidFill>
                  <a:srgbClr val="000000"/>
                </a:solidFill>
                <a:latin typeface="Arial"/>
                <a:ea typeface="Arial"/>
                <a:cs typeface="Arial"/>
                <a:sym typeface="Arial"/>
              </a:rPr>
              <a:t>Larose, S., &amp; Tarabulsy, G. M. (2005). Academic mentoring relationships and intellectual life outcomes. In R. M. Lipka &amp; T. M. Brinthaupt (Eds.), The role of self in teacher development (pp. 99-116). Albany, NY: State University of New York Press.</a:t>
            </a:r>
            <a:endParaRPr sz="3200">
              <a:solidFill>
                <a:srgbClr val="000000"/>
              </a:solidFill>
              <a:latin typeface="Arial"/>
              <a:ea typeface="Arial"/>
              <a:cs typeface="Arial"/>
              <a:sym typeface="Arial"/>
            </a:endParaRPr>
          </a:p>
          <a:p>
            <a:pPr marL="0" lvl="0" indent="0" algn="l" rtl="0">
              <a:lnSpc>
                <a:spcPct val="100000"/>
              </a:lnSpc>
              <a:spcBef>
                <a:spcPts val="6400"/>
              </a:spcBef>
              <a:spcAft>
                <a:spcPts val="0"/>
              </a:spcAft>
              <a:buClr>
                <a:srgbClr val="205867"/>
              </a:buClr>
              <a:buSzPts val="2400"/>
              <a:buNone/>
            </a:pPr>
            <a:r>
              <a:rPr lang="en-US" sz="3200">
                <a:solidFill>
                  <a:srgbClr val="000000"/>
                </a:solidFill>
                <a:latin typeface="Arial"/>
                <a:ea typeface="Arial"/>
                <a:cs typeface="Arial"/>
                <a:sym typeface="Arial"/>
              </a:rPr>
              <a:t>Rhodes, J. E., &amp; Spencer, R. (2010). Structuring mentoring relationships for positive youth development. In T. D. Allen &amp; L. T. Eby (Eds.), The Blackwell handbook of mentoring: A multiple perspectives approach (pp. 123-148). Malden, MA: Blackwell Publishing.</a:t>
            </a:r>
            <a:endParaRPr sz="3200">
              <a:solidFill>
                <a:srgbClr val="000000"/>
              </a:solidFill>
              <a:latin typeface="Arial"/>
              <a:ea typeface="Arial"/>
              <a:cs typeface="Arial"/>
              <a:sym typeface="Arial"/>
            </a:endParaRPr>
          </a:p>
          <a:p>
            <a:pPr marL="0" lvl="0" indent="0" algn="l" rtl="0">
              <a:lnSpc>
                <a:spcPct val="100000"/>
              </a:lnSpc>
              <a:spcBef>
                <a:spcPts val="6400"/>
              </a:spcBef>
              <a:spcAft>
                <a:spcPts val="0"/>
              </a:spcAft>
              <a:buClr>
                <a:srgbClr val="205867"/>
              </a:buClr>
              <a:buSzPts val="2400"/>
              <a:buNone/>
            </a:pPr>
            <a:r>
              <a:rPr lang="en-US" sz="3200">
                <a:solidFill>
                  <a:srgbClr val="000000"/>
                </a:solidFill>
                <a:latin typeface="Arial"/>
                <a:ea typeface="Arial"/>
                <a:cs typeface="Arial"/>
                <a:sym typeface="Arial"/>
              </a:rPr>
              <a:t>Rogers, C. R. (1951). Client-centered therapy: Its current practice, implications, and theory. Boston, MA: Houghton Mifflin.</a:t>
            </a:r>
            <a:endParaRPr sz="3200">
              <a:solidFill>
                <a:srgbClr val="000000"/>
              </a:solidFill>
              <a:latin typeface="Arial"/>
              <a:ea typeface="Arial"/>
              <a:cs typeface="Arial"/>
              <a:sym typeface="Arial"/>
            </a:endParaRPr>
          </a:p>
          <a:p>
            <a:pPr marL="0" lvl="0" indent="0" algn="l" rtl="0">
              <a:lnSpc>
                <a:spcPct val="100000"/>
              </a:lnSpc>
              <a:spcBef>
                <a:spcPts val="6400"/>
              </a:spcBef>
              <a:spcAft>
                <a:spcPts val="0"/>
              </a:spcAft>
              <a:buClr>
                <a:srgbClr val="205867"/>
              </a:buClr>
              <a:buSzPts val="2400"/>
              <a:buNone/>
            </a:pPr>
            <a:r>
              <a:rPr lang="en-US" sz="3200">
                <a:solidFill>
                  <a:srgbClr val="000000"/>
                </a:solidFill>
                <a:latin typeface="Arial"/>
                <a:ea typeface="Arial"/>
                <a:cs typeface="Arial"/>
                <a:sym typeface="Arial"/>
              </a:rPr>
              <a:t>Vygotsky, L. S. (1978). Mind in society: The development of higher psychological processes. Cambridge, MA: Harvard University Press</a:t>
            </a:r>
            <a:endParaRPr sz="3200">
              <a:solidFill>
                <a:srgbClr val="000000"/>
              </a:solidFill>
              <a:latin typeface="Arial"/>
              <a:ea typeface="Arial"/>
              <a:cs typeface="Arial"/>
              <a:sym typeface="Arial"/>
            </a:endParaRPr>
          </a:p>
          <a:p>
            <a:pPr marL="0" lvl="0" indent="0" algn="l" rtl="0">
              <a:lnSpc>
                <a:spcPct val="100000"/>
              </a:lnSpc>
              <a:spcBef>
                <a:spcPts val="6400"/>
              </a:spcBef>
              <a:spcAft>
                <a:spcPts val="6400"/>
              </a:spcAft>
              <a:buClr>
                <a:srgbClr val="205867"/>
              </a:buClr>
              <a:buSzPts val="2400"/>
              <a:buNone/>
            </a:pPr>
            <a:endParaRPr sz="3200">
              <a:solidFill>
                <a:srgbClr val="000000"/>
              </a:solidFill>
              <a:latin typeface="Arial"/>
              <a:ea typeface="Arial"/>
              <a:cs typeface="Arial"/>
              <a:sym typeface="Arial"/>
            </a:endParaRPr>
          </a:p>
        </p:txBody>
      </p:sp>
      <p:sp>
        <p:nvSpPr>
          <p:cNvPr id="117" name="Google Shape;117;p1"/>
          <p:cNvSpPr txBox="1">
            <a:spLocks noGrp="1"/>
          </p:cNvSpPr>
          <p:nvPr>
            <p:ph type="body" idx="13"/>
          </p:nvPr>
        </p:nvSpPr>
        <p:spPr>
          <a:xfrm>
            <a:off x="922349" y="18702780"/>
            <a:ext cx="10056900" cy="11639100"/>
          </a:xfrm>
          <a:prstGeom prst="rect">
            <a:avLst/>
          </a:prstGeom>
          <a:noFill/>
          <a:ln>
            <a:noFill/>
          </a:ln>
        </p:spPr>
        <p:txBody>
          <a:bodyPr spcFirstLastPara="1" wrap="square" lIns="91425" tIns="91425" rIns="91425" bIns="91425" anchor="ctr" anchorCtr="0">
            <a:spAutoFit/>
          </a:bodyPr>
          <a:lstStyle/>
          <a:p>
            <a:pPr marL="0" lvl="0" indent="0" algn="ctr" rtl="0">
              <a:spcBef>
                <a:spcPts val="800"/>
              </a:spcBef>
              <a:spcAft>
                <a:spcPts val="0"/>
              </a:spcAft>
              <a:buClr>
                <a:srgbClr val="205867"/>
              </a:buClr>
              <a:buSzPts val="4000"/>
              <a:buNone/>
            </a:pPr>
            <a:r>
              <a:rPr lang="en-US" sz="5100" b="0" u="none"/>
              <a:t>The primary problem addressed in this study is understanding how information systems can support intercultural education in Greek schools. </a:t>
            </a:r>
            <a:endParaRPr sz="5100" b="0" u="none"/>
          </a:p>
          <a:p>
            <a:pPr marL="0" lvl="0" indent="0" algn="ctr" rtl="0">
              <a:spcBef>
                <a:spcPts val="6400"/>
              </a:spcBef>
              <a:spcAft>
                <a:spcPts val="0"/>
              </a:spcAft>
              <a:buClr>
                <a:srgbClr val="205867"/>
              </a:buClr>
              <a:buSzPts val="4000"/>
              <a:buNone/>
            </a:pPr>
            <a:r>
              <a:rPr lang="en-US" sz="5100" b="0" u="none"/>
              <a:t>The research aims to explore how these systems contribute to improved academic performance, cultural integration, and social skills.</a:t>
            </a:r>
            <a:endParaRPr sz="5100" b="0" u="none"/>
          </a:p>
          <a:p>
            <a:pPr marL="0" lvl="0" indent="0" algn="ctr" rtl="0">
              <a:spcBef>
                <a:spcPts val="6400"/>
              </a:spcBef>
              <a:spcAft>
                <a:spcPts val="6400"/>
              </a:spcAft>
              <a:buClr>
                <a:srgbClr val="205867"/>
              </a:buClr>
              <a:buSzPts val="4000"/>
              <a:buNone/>
            </a:pPr>
            <a:endParaRPr sz="5100" b="0" u="none"/>
          </a:p>
        </p:txBody>
      </p:sp>
      <p:sp>
        <p:nvSpPr>
          <p:cNvPr id="118" name="Google Shape;118;p1"/>
          <p:cNvSpPr txBox="1">
            <a:spLocks noGrp="1"/>
          </p:cNvSpPr>
          <p:nvPr>
            <p:ph type="body" idx="14"/>
          </p:nvPr>
        </p:nvSpPr>
        <p:spPr>
          <a:xfrm>
            <a:off x="5946118" y="2534875"/>
            <a:ext cx="31998900" cy="1638300"/>
          </a:xfrm>
          <a:prstGeom prst="rect">
            <a:avLst/>
          </a:prstGeom>
          <a:noFill/>
          <a:ln>
            <a:noFill/>
          </a:ln>
        </p:spPr>
        <p:txBody>
          <a:bodyPr spcFirstLastPara="1" wrap="square" lIns="228575" tIns="228575" rIns="228575" bIns="228575" anchor="t" anchorCtr="0">
            <a:noAutofit/>
          </a:bodyPr>
          <a:lstStyle/>
          <a:p>
            <a:pPr marL="0" lvl="0" indent="0" algn="l" rtl="0">
              <a:spcBef>
                <a:spcPts val="0"/>
              </a:spcBef>
              <a:spcAft>
                <a:spcPts val="6400"/>
              </a:spcAft>
              <a:buClr>
                <a:srgbClr val="205867"/>
              </a:buClr>
              <a:buSzPts val="2400"/>
              <a:buNone/>
            </a:pPr>
            <a:r>
              <a:rPr lang="en-US" sz="4300" dirty="0"/>
              <a:t>Aikaterini </a:t>
            </a:r>
            <a:r>
              <a:rPr lang="en-US" sz="4300" dirty="0" err="1"/>
              <a:t>Xenidou</a:t>
            </a:r>
            <a:br>
              <a:rPr lang="en-US" sz="4300" dirty="0"/>
            </a:br>
            <a:r>
              <a:rPr lang="en-US" sz="4300" dirty="0"/>
              <a:t>PhD Candidate at the University of Alicante</a:t>
            </a:r>
            <a:endParaRPr sz="4300" dirty="0"/>
          </a:p>
        </p:txBody>
      </p:sp>
      <p:sp>
        <p:nvSpPr>
          <p:cNvPr id="119" name="Google Shape;119;p1"/>
          <p:cNvSpPr txBox="1">
            <a:spLocks noGrp="1"/>
          </p:cNvSpPr>
          <p:nvPr>
            <p:ph type="body" idx="15"/>
          </p:nvPr>
        </p:nvSpPr>
        <p:spPr>
          <a:xfrm>
            <a:off x="2971800" y="465813"/>
            <a:ext cx="37985700" cy="2620287"/>
          </a:xfrm>
          <a:prstGeom prst="rect">
            <a:avLst/>
          </a:prstGeom>
          <a:noFill/>
          <a:ln>
            <a:noFill/>
          </a:ln>
        </p:spPr>
        <p:txBody>
          <a:bodyPr spcFirstLastPara="1" wrap="square" lIns="228575" tIns="228575" rIns="228575" bIns="228575" anchor="t" anchorCtr="0">
            <a:noAutofit/>
          </a:bodyPr>
          <a:lstStyle/>
          <a:p>
            <a:pPr marL="0" lvl="0" indent="0" algn="l">
              <a:spcBef>
                <a:spcPts val="0"/>
              </a:spcBef>
              <a:spcAft>
                <a:spcPts val="6400"/>
              </a:spcAft>
              <a:buClr>
                <a:schemeClr val="dk1"/>
              </a:buClr>
              <a:buSzPts val="12000"/>
            </a:pPr>
            <a:r>
              <a:rPr lang="en-US" sz="7200" dirty="0"/>
              <a:t>The Role of Information Systems in Greek Schools from an Intercultural Viewpoint</a:t>
            </a:r>
            <a:endParaRPr sz="5400" dirty="0"/>
          </a:p>
        </p:txBody>
      </p:sp>
    </p:spTree>
  </p:cSld>
  <p:clrMapOvr>
    <a:masterClrMapping/>
  </p:clrMapOvr>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Θρόισμα</Template>
  <TotalTime>0</TotalTime>
  <Words>654</Words>
  <Application>Microsoft Office PowerPoint</Application>
  <PresentationFormat>Personalizado</PresentationFormat>
  <Paragraphs>28</Paragraphs>
  <Slides>1</Slides>
  <Notes>1</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vt:i4>
      </vt:variant>
    </vt:vector>
  </HeadingPairs>
  <TitlesOfParts>
    <vt:vector size="9" baseType="lpstr">
      <vt:lpstr>Arial</vt:lpstr>
      <vt:lpstr>Wingdings 3</vt:lpstr>
      <vt:lpstr>Calibri</vt:lpstr>
      <vt:lpstr>Trebuchet MS</vt:lpstr>
      <vt:lpstr>Century Gothic</vt:lpstr>
      <vt:lpstr>Lato</vt:lpstr>
      <vt:lpstr>Times New Roman</vt:lpstr>
      <vt:lpstr>Θρόισμα</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CanterburyMedia</dc:creator>
  <cp:lastModifiedBy>Ramón Ruiz</cp:lastModifiedBy>
  <cp:revision>2</cp:revision>
  <dcterms:created xsi:type="dcterms:W3CDTF">2012-02-03T19:11:35Z</dcterms:created>
  <dcterms:modified xsi:type="dcterms:W3CDTF">2025-07-07T16:23:03Z</dcterms:modified>
</cp:coreProperties>
</file>